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2" r:id="rId5"/>
    <p:sldId id="258" r:id="rId6"/>
    <p:sldId id="259" r:id="rId7"/>
    <p:sldId id="260" r:id="rId8"/>
    <p:sldId id="261" r:id="rId9"/>
  </p:sldIdLst>
  <p:sldSz cx="12192000" cy="6858000"/>
  <p:notesSz cx="6858000" cy="9144000"/>
  <p:defaultTextStyle>
    <a:defPPr>
      <a:defRPr lang="kk-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4" d="100"/>
          <a:sy n="94" d="100"/>
        </p:scale>
        <p:origin x="706" y="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9425-C5B3-1B63-FFAA-23B8BB7278C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kk-KZ"/>
          </a:p>
        </p:txBody>
      </p:sp>
      <p:sp>
        <p:nvSpPr>
          <p:cNvPr id="3" name="Subtitle 2">
            <a:extLst>
              <a:ext uri="{FF2B5EF4-FFF2-40B4-BE49-F238E27FC236}">
                <a16:creationId xmlns:a16="http://schemas.microsoft.com/office/drawing/2014/main" id="{2D8E2215-988B-1F89-9EC3-F56170B7FC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kk-KZ"/>
          </a:p>
        </p:txBody>
      </p:sp>
      <p:sp>
        <p:nvSpPr>
          <p:cNvPr id="4" name="Date Placeholder 3">
            <a:extLst>
              <a:ext uri="{FF2B5EF4-FFF2-40B4-BE49-F238E27FC236}">
                <a16:creationId xmlns:a16="http://schemas.microsoft.com/office/drawing/2014/main" id="{0798AB7E-2C36-656E-86FA-2466BA81F027}"/>
              </a:ext>
            </a:extLst>
          </p:cNvPr>
          <p:cNvSpPr>
            <a:spLocks noGrp="1"/>
          </p:cNvSpPr>
          <p:nvPr>
            <p:ph type="dt" sz="half" idx="10"/>
          </p:nvPr>
        </p:nvSpPr>
        <p:spPr/>
        <p:txBody>
          <a:bodyPr/>
          <a:lstStyle/>
          <a:p>
            <a:fld id="{7FCEB121-6632-43AD-B208-B3FC530CC28E}" type="datetimeFigureOut">
              <a:rPr lang="kk-KZ" smtClean="0"/>
              <a:t>05.10.2023</a:t>
            </a:fld>
            <a:endParaRPr lang="kk-KZ"/>
          </a:p>
        </p:txBody>
      </p:sp>
      <p:sp>
        <p:nvSpPr>
          <p:cNvPr id="5" name="Footer Placeholder 4">
            <a:extLst>
              <a:ext uri="{FF2B5EF4-FFF2-40B4-BE49-F238E27FC236}">
                <a16:creationId xmlns:a16="http://schemas.microsoft.com/office/drawing/2014/main" id="{CDB4C3F9-C153-817F-3403-1BB44BA3E53B}"/>
              </a:ext>
            </a:extLst>
          </p:cNvPr>
          <p:cNvSpPr>
            <a:spLocks noGrp="1"/>
          </p:cNvSpPr>
          <p:nvPr>
            <p:ph type="ftr" sz="quarter" idx="11"/>
          </p:nvPr>
        </p:nvSpPr>
        <p:spPr/>
        <p:txBody>
          <a:bodyPr/>
          <a:lstStyle/>
          <a:p>
            <a:endParaRPr lang="kk-KZ"/>
          </a:p>
        </p:txBody>
      </p:sp>
      <p:sp>
        <p:nvSpPr>
          <p:cNvPr id="6" name="Slide Number Placeholder 5">
            <a:extLst>
              <a:ext uri="{FF2B5EF4-FFF2-40B4-BE49-F238E27FC236}">
                <a16:creationId xmlns:a16="http://schemas.microsoft.com/office/drawing/2014/main" id="{33F0B951-72C6-DB85-AA66-FEA1435CE9A4}"/>
              </a:ext>
            </a:extLst>
          </p:cNvPr>
          <p:cNvSpPr>
            <a:spLocks noGrp="1"/>
          </p:cNvSpPr>
          <p:nvPr>
            <p:ph type="sldNum" sz="quarter" idx="12"/>
          </p:nvPr>
        </p:nvSpPr>
        <p:spPr/>
        <p:txBody>
          <a:bodyPr/>
          <a:lstStyle/>
          <a:p>
            <a:fld id="{072BAC82-42A3-427B-ABBD-F85D26831784}" type="slidenum">
              <a:rPr lang="kk-KZ" smtClean="0"/>
              <a:t>‹#›</a:t>
            </a:fld>
            <a:endParaRPr lang="kk-KZ"/>
          </a:p>
        </p:txBody>
      </p:sp>
    </p:spTree>
    <p:extLst>
      <p:ext uri="{BB962C8B-B14F-4D97-AF65-F5344CB8AC3E}">
        <p14:creationId xmlns:p14="http://schemas.microsoft.com/office/powerpoint/2010/main" val="26989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D3D20-5016-7889-2B12-54A25D3F16C6}"/>
              </a:ext>
            </a:extLst>
          </p:cNvPr>
          <p:cNvSpPr>
            <a:spLocks noGrp="1"/>
          </p:cNvSpPr>
          <p:nvPr>
            <p:ph type="title"/>
          </p:nvPr>
        </p:nvSpPr>
        <p:spPr/>
        <p:txBody>
          <a:bodyPr/>
          <a:lstStyle/>
          <a:p>
            <a:r>
              <a:rPr lang="en-GB"/>
              <a:t>Click to edit Master title style</a:t>
            </a:r>
            <a:endParaRPr lang="kk-KZ"/>
          </a:p>
        </p:txBody>
      </p:sp>
      <p:sp>
        <p:nvSpPr>
          <p:cNvPr id="3" name="Vertical Text Placeholder 2">
            <a:extLst>
              <a:ext uri="{FF2B5EF4-FFF2-40B4-BE49-F238E27FC236}">
                <a16:creationId xmlns:a16="http://schemas.microsoft.com/office/drawing/2014/main" id="{771A3862-E395-0EF5-A614-0B2C04834B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kk-KZ"/>
          </a:p>
        </p:txBody>
      </p:sp>
      <p:sp>
        <p:nvSpPr>
          <p:cNvPr id="4" name="Date Placeholder 3">
            <a:extLst>
              <a:ext uri="{FF2B5EF4-FFF2-40B4-BE49-F238E27FC236}">
                <a16:creationId xmlns:a16="http://schemas.microsoft.com/office/drawing/2014/main" id="{8ADDC715-8D48-04AF-B92E-C7653D6A5769}"/>
              </a:ext>
            </a:extLst>
          </p:cNvPr>
          <p:cNvSpPr>
            <a:spLocks noGrp="1"/>
          </p:cNvSpPr>
          <p:nvPr>
            <p:ph type="dt" sz="half" idx="10"/>
          </p:nvPr>
        </p:nvSpPr>
        <p:spPr/>
        <p:txBody>
          <a:bodyPr/>
          <a:lstStyle/>
          <a:p>
            <a:fld id="{7FCEB121-6632-43AD-B208-B3FC530CC28E}" type="datetimeFigureOut">
              <a:rPr lang="kk-KZ" smtClean="0"/>
              <a:t>05.10.2023</a:t>
            </a:fld>
            <a:endParaRPr lang="kk-KZ"/>
          </a:p>
        </p:txBody>
      </p:sp>
      <p:sp>
        <p:nvSpPr>
          <p:cNvPr id="5" name="Footer Placeholder 4">
            <a:extLst>
              <a:ext uri="{FF2B5EF4-FFF2-40B4-BE49-F238E27FC236}">
                <a16:creationId xmlns:a16="http://schemas.microsoft.com/office/drawing/2014/main" id="{D53E2CA2-D4CF-037B-B677-31E7763728A2}"/>
              </a:ext>
            </a:extLst>
          </p:cNvPr>
          <p:cNvSpPr>
            <a:spLocks noGrp="1"/>
          </p:cNvSpPr>
          <p:nvPr>
            <p:ph type="ftr" sz="quarter" idx="11"/>
          </p:nvPr>
        </p:nvSpPr>
        <p:spPr/>
        <p:txBody>
          <a:bodyPr/>
          <a:lstStyle/>
          <a:p>
            <a:endParaRPr lang="kk-KZ"/>
          </a:p>
        </p:txBody>
      </p:sp>
      <p:sp>
        <p:nvSpPr>
          <p:cNvPr id="6" name="Slide Number Placeholder 5">
            <a:extLst>
              <a:ext uri="{FF2B5EF4-FFF2-40B4-BE49-F238E27FC236}">
                <a16:creationId xmlns:a16="http://schemas.microsoft.com/office/drawing/2014/main" id="{72381C83-98A6-D18C-70F9-7218A046CC01}"/>
              </a:ext>
            </a:extLst>
          </p:cNvPr>
          <p:cNvSpPr>
            <a:spLocks noGrp="1"/>
          </p:cNvSpPr>
          <p:nvPr>
            <p:ph type="sldNum" sz="quarter" idx="12"/>
          </p:nvPr>
        </p:nvSpPr>
        <p:spPr/>
        <p:txBody>
          <a:bodyPr/>
          <a:lstStyle/>
          <a:p>
            <a:fld id="{072BAC82-42A3-427B-ABBD-F85D26831784}" type="slidenum">
              <a:rPr lang="kk-KZ" smtClean="0"/>
              <a:t>‹#›</a:t>
            </a:fld>
            <a:endParaRPr lang="kk-KZ"/>
          </a:p>
        </p:txBody>
      </p:sp>
    </p:spTree>
    <p:extLst>
      <p:ext uri="{BB962C8B-B14F-4D97-AF65-F5344CB8AC3E}">
        <p14:creationId xmlns:p14="http://schemas.microsoft.com/office/powerpoint/2010/main" val="2039834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0AC7E7-E374-8E7F-5969-F687F76B486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kk-KZ"/>
          </a:p>
        </p:txBody>
      </p:sp>
      <p:sp>
        <p:nvSpPr>
          <p:cNvPr id="3" name="Vertical Text Placeholder 2">
            <a:extLst>
              <a:ext uri="{FF2B5EF4-FFF2-40B4-BE49-F238E27FC236}">
                <a16:creationId xmlns:a16="http://schemas.microsoft.com/office/drawing/2014/main" id="{980777BA-C3BB-C039-C659-CAEEF23EB5E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kk-KZ"/>
          </a:p>
        </p:txBody>
      </p:sp>
      <p:sp>
        <p:nvSpPr>
          <p:cNvPr id="4" name="Date Placeholder 3">
            <a:extLst>
              <a:ext uri="{FF2B5EF4-FFF2-40B4-BE49-F238E27FC236}">
                <a16:creationId xmlns:a16="http://schemas.microsoft.com/office/drawing/2014/main" id="{7C688DE5-A040-7525-FBCD-ACEE4077FE77}"/>
              </a:ext>
            </a:extLst>
          </p:cNvPr>
          <p:cNvSpPr>
            <a:spLocks noGrp="1"/>
          </p:cNvSpPr>
          <p:nvPr>
            <p:ph type="dt" sz="half" idx="10"/>
          </p:nvPr>
        </p:nvSpPr>
        <p:spPr/>
        <p:txBody>
          <a:bodyPr/>
          <a:lstStyle/>
          <a:p>
            <a:fld id="{7FCEB121-6632-43AD-B208-B3FC530CC28E}" type="datetimeFigureOut">
              <a:rPr lang="kk-KZ" smtClean="0"/>
              <a:t>05.10.2023</a:t>
            </a:fld>
            <a:endParaRPr lang="kk-KZ"/>
          </a:p>
        </p:txBody>
      </p:sp>
      <p:sp>
        <p:nvSpPr>
          <p:cNvPr id="5" name="Footer Placeholder 4">
            <a:extLst>
              <a:ext uri="{FF2B5EF4-FFF2-40B4-BE49-F238E27FC236}">
                <a16:creationId xmlns:a16="http://schemas.microsoft.com/office/drawing/2014/main" id="{6D58828B-8994-E904-7204-784886850B21}"/>
              </a:ext>
            </a:extLst>
          </p:cNvPr>
          <p:cNvSpPr>
            <a:spLocks noGrp="1"/>
          </p:cNvSpPr>
          <p:nvPr>
            <p:ph type="ftr" sz="quarter" idx="11"/>
          </p:nvPr>
        </p:nvSpPr>
        <p:spPr/>
        <p:txBody>
          <a:bodyPr/>
          <a:lstStyle/>
          <a:p>
            <a:endParaRPr lang="kk-KZ"/>
          </a:p>
        </p:txBody>
      </p:sp>
      <p:sp>
        <p:nvSpPr>
          <p:cNvPr id="6" name="Slide Number Placeholder 5">
            <a:extLst>
              <a:ext uri="{FF2B5EF4-FFF2-40B4-BE49-F238E27FC236}">
                <a16:creationId xmlns:a16="http://schemas.microsoft.com/office/drawing/2014/main" id="{CCDCC61E-7FF7-4431-FD07-8C839C6633CE}"/>
              </a:ext>
            </a:extLst>
          </p:cNvPr>
          <p:cNvSpPr>
            <a:spLocks noGrp="1"/>
          </p:cNvSpPr>
          <p:nvPr>
            <p:ph type="sldNum" sz="quarter" idx="12"/>
          </p:nvPr>
        </p:nvSpPr>
        <p:spPr/>
        <p:txBody>
          <a:bodyPr/>
          <a:lstStyle/>
          <a:p>
            <a:fld id="{072BAC82-42A3-427B-ABBD-F85D26831784}" type="slidenum">
              <a:rPr lang="kk-KZ" smtClean="0"/>
              <a:t>‹#›</a:t>
            </a:fld>
            <a:endParaRPr lang="kk-KZ"/>
          </a:p>
        </p:txBody>
      </p:sp>
    </p:spTree>
    <p:extLst>
      <p:ext uri="{BB962C8B-B14F-4D97-AF65-F5344CB8AC3E}">
        <p14:creationId xmlns:p14="http://schemas.microsoft.com/office/powerpoint/2010/main" val="462530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13B2-773C-4ECC-0C88-ACB465C0436C}"/>
              </a:ext>
            </a:extLst>
          </p:cNvPr>
          <p:cNvSpPr>
            <a:spLocks noGrp="1"/>
          </p:cNvSpPr>
          <p:nvPr>
            <p:ph type="title"/>
          </p:nvPr>
        </p:nvSpPr>
        <p:spPr/>
        <p:txBody>
          <a:bodyPr/>
          <a:lstStyle/>
          <a:p>
            <a:r>
              <a:rPr lang="en-GB"/>
              <a:t>Click to edit Master title style</a:t>
            </a:r>
            <a:endParaRPr lang="kk-KZ"/>
          </a:p>
        </p:txBody>
      </p:sp>
      <p:sp>
        <p:nvSpPr>
          <p:cNvPr id="3" name="Content Placeholder 2">
            <a:extLst>
              <a:ext uri="{FF2B5EF4-FFF2-40B4-BE49-F238E27FC236}">
                <a16:creationId xmlns:a16="http://schemas.microsoft.com/office/drawing/2014/main" id="{877663D8-21FE-4FFA-D107-3E78EE34E73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kk-KZ"/>
          </a:p>
        </p:txBody>
      </p:sp>
      <p:sp>
        <p:nvSpPr>
          <p:cNvPr id="4" name="Date Placeholder 3">
            <a:extLst>
              <a:ext uri="{FF2B5EF4-FFF2-40B4-BE49-F238E27FC236}">
                <a16:creationId xmlns:a16="http://schemas.microsoft.com/office/drawing/2014/main" id="{9A7AC004-26C8-6E93-EF6B-9598DCDA5378}"/>
              </a:ext>
            </a:extLst>
          </p:cNvPr>
          <p:cNvSpPr>
            <a:spLocks noGrp="1"/>
          </p:cNvSpPr>
          <p:nvPr>
            <p:ph type="dt" sz="half" idx="10"/>
          </p:nvPr>
        </p:nvSpPr>
        <p:spPr/>
        <p:txBody>
          <a:bodyPr/>
          <a:lstStyle/>
          <a:p>
            <a:fld id="{7FCEB121-6632-43AD-B208-B3FC530CC28E}" type="datetimeFigureOut">
              <a:rPr lang="kk-KZ" smtClean="0"/>
              <a:t>05.10.2023</a:t>
            </a:fld>
            <a:endParaRPr lang="kk-KZ"/>
          </a:p>
        </p:txBody>
      </p:sp>
      <p:sp>
        <p:nvSpPr>
          <p:cNvPr id="5" name="Footer Placeholder 4">
            <a:extLst>
              <a:ext uri="{FF2B5EF4-FFF2-40B4-BE49-F238E27FC236}">
                <a16:creationId xmlns:a16="http://schemas.microsoft.com/office/drawing/2014/main" id="{C9E253D6-0C28-3DB0-1244-4544CEC42128}"/>
              </a:ext>
            </a:extLst>
          </p:cNvPr>
          <p:cNvSpPr>
            <a:spLocks noGrp="1"/>
          </p:cNvSpPr>
          <p:nvPr>
            <p:ph type="ftr" sz="quarter" idx="11"/>
          </p:nvPr>
        </p:nvSpPr>
        <p:spPr/>
        <p:txBody>
          <a:bodyPr/>
          <a:lstStyle/>
          <a:p>
            <a:endParaRPr lang="kk-KZ"/>
          </a:p>
        </p:txBody>
      </p:sp>
      <p:sp>
        <p:nvSpPr>
          <p:cNvPr id="6" name="Slide Number Placeholder 5">
            <a:extLst>
              <a:ext uri="{FF2B5EF4-FFF2-40B4-BE49-F238E27FC236}">
                <a16:creationId xmlns:a16="http://schemas.microsoft.com/office/drawing/2014/main" id="{FF447143-2716-B7AF-6779-419001A6C272}"/>
              </a:ext>
            </a:extLst>
          </p:cNvPr>
          <p:cNvSpPr>
            <a:spLocks noGrp="1"/>
          </p:cNvSpPr>
          <p:nvPr>
            <p:ph type="sldNum" sz="quarter" idx="12"/>
          </p:nvPr>
        </p:nvSpPr>
        <p:spPr/>
        <p:txBody>
          <a:bodyPr/>
          <a:lstStyle/>
          <a:p>
            <a:fld id="{072BAC82-42A3-427B-ABBD-F85D26831784}" type="slidenum">
              <a:rPr lang="kk-KZ" smtClean="0"/>
              <a:t>‹#›</a:t>
            </a:fld>
            <a:endParaRPr lang="kk-KZ"/>
          </a:p>
        </p:txBody>
      </p:sp>
    </p:spTree>
    <p:extLst>
      <p:ext uri="{BB962C8B-B14F-4D97-AF65-F5344CB8AC3E}">
        <p14:creationId xmlns:p14="http://schemas.microsoft.com/office/powerpoint/2010/main" val="2478065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B2F7-3663-E879-8EB4-813534CC55B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kk-KZ"/>
          </a:p>
        </p:txBody>
      </p:sp>
      <p:sp>
        <p:nvSpPr>
          <p:cNvPr id="3" name="Text Placeholder 2">
            <a:extLst>
              <a:ext uri="{FF2B5EF4-FFF2-40B4-BE49-F238E27FC236}">
                <a16:creationId xmlns:a16="http://schemas.microsoft.com/office/drawing/2014/main" id="{55575F14-ACD8-A0B5-E384-E7BB0DB18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33725CB-9A98-EA81-4141-D8A7D3D39737}"/>
              </a:ext>
            </a:extLst>
          </p:cNvPr>
          <p:cNvSpPr>
            <a:spLocks noGrp="1"/>
          </p:cNvSpPr>
          <p:nvPr>
            <p:ph type="dt" sz="half" idx="10"/>
          </p:nvPr>
        </p:nvSpPr>
        <p:spPr/>
        <p:txBody>
          <a:bodyPr/>
          <a:lstStyle/>
          <a:p>
            <a:fld id="{7FCEB121-6632-43AD-B208-B3FC530CC28E}" type="datetimeFigureOut">
              <a:rPr lang="kk-KZ" smtClean="0"/>
              <a:t>05.10.2023</a:t>
            </a:fld>
            <a:endParaRPr lang="kk-KZ"/>
          </a:p>
        </p:txBody>
      </p:sp>
      <p:sp>
        <p:nvSpPr>
          <p:cNvPr id="5" name="Footer Placeholder 4">
            <a:extLst>
              <a:ext uri="{FF2B5EF4-FFF2-40B4-BE49-F238E27FC236}">
                <a16:creationId xmlns:a16="http://schemas.microsoft.com/office/drawing/2014/main" id="{1DC22819-0685-8650-03AB-3940A00852F5}"/>
              </a:ext>
            </a:extLst>
          </p:cNvPr>
          <p:cNvSpPr>
            <a:spLocks noGrp="1"/>
          </p:cNvSpPr>
          <p:nvPr>
            <p:ph type="ftr" sz="quarter" idx="11"/>
          </p:nvPr>
        </p:nvSpPr>
        <p:spPr/>
        <p:txBody>
          <a:bodyPr/>
          <a:lstStyle/>
          <a:p>
            <a:endParaRPr lang="kk-KZ"/>
          </a:p>
        </p:txBody>
      </p:sp>
      <p:sp>
        <p:nvSpPr>
          <p:cNvPr id="6" name="Slide Number Placeholder 5">
            <a:extLst>
              <a:ext uri="{FF2B5EF4-FFF2-40B4-BE49-F238E27FC236}">
                <a16:creationId xmlns:a16="http://schemas.microsoft.com/office/drawing/2014/main" id="{F837687A-3D54-2DF7-1531-BB26EEF7DA35}"/>
              </a:ext>
            </a:extLst>
          </p:cNvPr>
          <p:cNvSpPr>
            <a:spLocks noGrp="1"/>
          </p:cNvSpPr>
          <p:nvPr>
            <p:ph type="sldNum" sz="quarter" idx="12"/>
          </p:nvPr>
        </p:nvSpPr>
        <p:spPr/>
        <p:txBody>
          <a:bodyPr/>
          <a:lstStyle/>
          <a:p>
            <a:fld id="{072BAC82-42A3-427B-ABBD-F85D26831784}" type="slidenum">
              <a:rPr lang="kk-KZ" smtClean="0"/>
              <a:t>‹#›</a:t>
            </a:fld>
            <a:endParaRPr lang="kk-KZ"/>
          </a:p>
        </p:txBody>
      </p:sp>
    </p:spTree>
    <p:extLst>
      <p:ext uri="{BB962C8B-B14F-4D97-AF65-F5344CB8AC3E}">
        <p14:creationId xmlns:p14="http://schemas.microsoft.com/office/powerpoint/2010/main" val="315081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1768-F51B-5F73-8983-9DF374ED4D97}"/>
              </a:ext>
            </a:extLst>
          </p:cNvPr>
          <p:cNvSpPr>
            <a:spLocks noGrp="1"/>
          </p:cNvSpPr>
          <p:nvPr>
            <p:ph type="title"/>
          </p:nvPr>
        </p:nvSpPr>
        <p:spPr/>
        <p:txBody>
          <a:bodyPr/>
          <a:lstStyle/>
          <a:p>
            <a:r>
              <a:rPr lang="en-GB"/>
              <a:t>Click to edit Master title style</a:t>
            </a:r>
            <a:endParaRPr lang="kk-KZ"/>
          </a:p>
        </p:txBody>
      </p:sp>
      <p:sp>
        <p:nvSpPr>
          <p:cNvPr id="3" name="Content Placeholder 2">
            <a:extLst>
              <a:ext uri="{FF2B5EF4-FFF2-40B4-BE49-F238E27FC236}">
                <a16:creationId xmlns:a16="http://schemas.microsoft.com/office/drawing/2014/main" id="{3FEBB322-F967-7F6D-F54B-69AC4B1A4A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kk-KZ"/>
          </a:p>
        </p:txBody>
      </p:sp>
      <p:sp>
        <p:nvSpPr>
          <p:cNvPr id="4" name="Content Placeholder 3">
            <a:extLst>
              <a:ext uri="{FF2B5EF4-FFF2-40B4-BE49-F238E27FC236}">
                <a16:creationId xmlns:a16="http://schemas.microsoft.com/office/drawing/2014/main" id="{BF6D12AF-2140-7078-C2E1-0CDB41C6E3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kk-KZ"/>
          </a:p>
        </p:txBody>
      </p:sp>
      <p:sp>
        <p:nvSpPr>
          <p:cNvPr id="5" name="Date Placeholder 4">
            <a:extLst>
              <a:ext uri="{FF2B5EF4-FFF2-40B4-BE49-F238E27FC236}">
                <a16:creationId xmlns:a16="http://schemas.microsoft.com/office/drawing/2014/main" id="{03C66138-27E7-EBE8-9B1A-22817B8B0932}"/>
              </a:ext>
            </a:extLst>
          </p:cNvPr>
          <p:cNvSpPr>
            <a:spLocks noGrp="1"/>
          </p:cNvSpPr>
          <p:nvPr>
            <p:ph type="dt" sz="half" idx="10"/>
          </p:nvPr>
        </p:nvSpPr>
        <p:spPr/>
        <p:txBody>
          <a:bodyPr/>
          <a:lstStyle/>
          <a:p>
            <a:fld id="{7FCEB121-6632-43AD-B208-B3FC530CC28E}" type="datetimeFigureOut">
              <a:rPr lang="kk-KZ" smtClean="0"/>
              <a:t>05.10.2023</a:t>
            </a:fld>
            <a:endParaRPr lang="kk-KZ"/>
          </a:p>
        </p:txBody>
      </p:sp>
      <p:sp>
        <p:nvSpPr>
          <p:cNvPr id="6" name="Footer Placeholder 5">
            <a:extLst>
              <a:ext uri="{FF2B5EF4-FFF2-40B4-BE49-F238E27FC236}">
                <a16:creationId xmlns:a16="http://schemas.microsoft.com/office/drawing/2014/main" id="{EC3072B4-5172-C8D8-6CCB-C9D394DDBCD7}"/>
              </a:ext>
            </a:extLst>
          </p:cNvPr>
          <p:cNvSpPr>
            <a:spLocks noGrp="1"/>
          </p:cNvSpPr>
          <p:nvPr>
            <p:ph type="ftr" sz="quarter" idx="11"/>
          </p:nvPr>
        </p:nvSpPr>
        <p:spPr/>
        <p:txBody>
          <a:bodyPr/>
          <a:lstStyle/>
          <a:p>
            <a:endParaRPr lang="kk-KZ"/>
          </a:p>
        </p:txBody>
      </p:sp>
      <p:sp>
        <p:nvSpPr>
          <p:cNvPr id="7" name="Slide Number Placeholder 6">
            <a:extLst>
              <a:ext uri="{FF2B5EF4-FFF2-40B4-BE49-F238E27FC236}">
                <a16:creationId xmlns:a16="http://schemas.microsoft.com/office/drawing/2014/main" id="{139C113C-F2DC-3E59-573E-4F12F9C121AB}"/>
              </a:ext>
            </a:extLst>
          </p:cNvPr>
          <p:cNvSpPr>
            <a:spLocks noGrp="1"/>
          </p:cNvSpPr>
          <p:nvPr>
            <p:ph type="sldNum" sz="quarter" idx="12"/>
          </p:nvPr>
        </p:nvSpPr>
        <p:spPr/>
        <p:txBody>
          <a:bodyPr/>
          <a:lstStyle/>
          <a:p>
            <a:fld id="{072BAC82-42A3-427B-ABBD-F85D26831784}" type="slidenum">
              <a:rPr lang="kk-KZ" smtClean="0"/>
              <a:t>‹#›</a:t>
            </a:fld>
            <a:endParaRPr lang="kk-KZ"/>
          </a:p>
        </p:txBody>
      </p:sp>
    </p:spTree>
    <p:extLst>
      <p:ext uri="{BB962C8B-B14F-4D97-AF65-F5344CB8AC3E}">
        <p14:creationId xmlns:p14="http://schemas.microsoft.com/office/powerpoint/2010/main" val="3020859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1205-8C8E-7D8B-E88A-B11493DC19B7}"/>
              </a:ext>
            </a:extLst>
          </p:cNvPr>
          <p:cNvSpPr>
            <a:spLocks noGrp="1"/>
          </p:cNvSpPr>
          <p:nvPr>
            <p:ph type="title"/>
          </p:nvPr>
        </p:nvSpPr>
        <p:spPr>
          <a:xfrm>
            <a:off x="839788" y="365125"/>
            <a:ext cx="10515600" cy="1325563"/>
          </a:xfrm>
        </p:spPr>
        <p:txBody>
          <a:bodyPr/>
          <a:lstStyle/>
          <a:p>
            <a:r>
              <a:rPr lang="en-GB"/>
              <a:t>Click to edit Master title style</a:t>
            </a:r>
            <a:endParaRPr lang="kk-KZ"/>
          </a:p>
        </p:txBody>
      </p:sp>
      <p:sp>
        <p:nvSpPr>
          <p:cNvPr id="3" name="Text Placeholder 2">
            <a:extLst>
              <a:ext uri="{FF2B5EF4-FFF2-40B4-BE49-F238E27FC236}">
                <a16:creationId xmlns:a16="http://schemas.microsoft.com/office/drawing/2014/main" id="{EE3B20C2-B933-91F3-199D-AA3B69A631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170EC7-9A15-F8AD-5DF9-1C729EF810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kk-KZ"/>
          </a:p>
        </p:txBody>
      </p:sp>
      <p:sp>
        <p:nvSpPr>
          <p:cNvPr id="5" name="Text Placeholder 4">
            <a:extLst>
              <a:ext uri="{FF2B5EF4-FFF2-40B4-BE49-F238E27FC236}">
                <a16:creationId xmlns:a16="http://schemas.microsoft.com/office/drawing/2014/main" id="{4A7AFCD0-3F04-83A0-66B8-64463273F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F1FC4E7-E106-22DB-F711-C810AD31E26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kk-KZ"/>
          </a:p>
        </p:txBody>
      </p:sp>
      <p:sp>
        <p:nvSpPr>
          <p:cNvPr id="7" name="Date Placeholder 6">
            <a:extLst>
              <a:ext uri="{FF2B5EF4-FFF2-40B4-BE49-F238E27FC236}">
                <a16:creationId xmlns:a16="http://schemas.microsoft.com/office/drawing/2014/main" id="{0205D06D-D81D-6D6E-BB4F-088431410A4F}"/>
              </a:ext>
            </a:extLst>
          </p:cNvPr>
          <p:cNvSpPr>
            <a:spLocks noGrp="1"/>
          </p:cNvSpPr>
          <p:nvPr>
            <p:ph type="dt" sz="half" idx="10"/>
          </p:nvPr>
        </p:nvSpPr>
        <p:spPr/>
        <p:txBody>
          <a:bodyPr/>
          <a:lstStyle/>
          <a:p>
            <a:fld id="{7FCEB121-6632-43AD-B208-B3FC530CC28E}" type="datetimeFigureOut">
              <a:rPr lang="kk-KZ" smtClean="0"/>
              <a:t>05.10.2023</a:t>
            </a:fld>
            <a:endParaRPr lang="kk-KZ"/>
          </a:p>
        </p:txBody>
      </p:sp>
      <p:sp>
        <p:nvSpPr>
          <p:cNvPr id="8" name="Footer Placeholder 7">
            <a:extLst>
              <a:ext uri="{FF2B5EF4-FFF2-40B4-BE49-F238E27FC236}">
                <a16:creationId xmlns:a16="http://schemas.microsoft.com/office/drawing/2014/main" id="{38519FCA-74D3-F030-CE05-B3ACCBF20502}"/>
              </a:ext>
            </a:extLst>
          </p:cNvPr>
          <p:cNvSpPr>
            <a:spLocks noGrp="1"/>
          </p:cNvSpPr>
          <p:nvPr>
            <p:ph type="ftr" sz="quarter" idx="11"/>
          </p:nvPr>
        </p:nvSpPr>
        <p:spPr/>
        <p:txBody>
          <a:bodyPr/>
          <a:lstStyle/>
          <a:p>
            <a:endParaRPr lang="kk-KZ"/>
          </a:p>
        </p:txBody>
      </p:sp>
      <p:sp>
        <p:nvSpPr>
          <p:cNvPr id="9" name="Slide Number Placeholder 8">
            <a:extLst>
              <a:ext uri="{FF2B5EF4-FFF2-40B4-BE49-F238E27FC236}">
                <a16:creationId xmlns:a16="http://schemas.microsoft.com/office/drawing/2014/main" id="{D040184B-6E2B-CEEA-54E8-73F8960CF902}"/>
              </a:ext>
            </a:extLst>
          </p:cNvPr>
          <p:cNvSpPr>
            <a:spLocks noGrp="1"/>
          </p:cNvSpPr>
          <p:nvPr>
            <p:ph type="sldNum" sz="quarter" idx="12"/>
          </p:nvPr>
        </p:nvSpPr>
        <p:spPr/>
        <p:txBody>
          <a:bodyPr/>
          <a:lstStyle/>
          <a:p>
            <a:fld id="{072BAC82-42A3-427B-ABBD-F85D26831784}" type="slidenum">
              <a:rPr lang="kk-KZ" smtClean="0"/>
              <a:t>‹#›</a:t>
            </a:fld>
            <a:endParaRPr lang="kk-KZ"/>
          </a:p>
        </p:txBody>
      </p:sp>
    </p:spTree>
    <p:extLst>
      <p:ext uri="{BB962C8B-B14F-4D97-AF65-F5344CB8AC3E}">
        <p14:creationId xmlns:p14="http://schemas.microsoft.com/office/powerpoint/2010/main" val="2731286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E63A-5B3A-5129-7C3A-4F81FF994B08}"/>
              </a:ext>
            </a:extLst>
          </p:cNvPr>
          <p:cNvSpPr>
            <a:spLocks noGrp="1"/>
          </p:cNvSpPr>
          <p:nvPr>
            <p:ph type="title"/>
          </p:nvPr>
        </p:nvSpPr>
        <p:spPr/>
        <p:txBody>
          <a:bodyPr/>
          <a:lstStyle/>
          <a:p>
            <a:r>
              <a:rPr lang="en-GB"/>
              <a:t>Click to edit Master title style</a:t>
            </a:r>
            <a:endParaRPr lang="kk-KZ"/>
          </a:p>
        </p:txBody>
      </p:sp>
      <p:sp>
        <p:nvSpPr>
          <p:cNvPr id="3" name="Date Placeholder 2">
            <a:extLst>
              <a:ext uri="{FF2B5EF4-FFF2-40B4-BE49-F238E27FC236}">
                <a16:creationId xmlns:a16="http://schemas.microsoft.com/office/drawing/2014/main" id="{7BDED3B0-7039-569B-5BE0-73CE7465C61A}"/>
              </a:ext>
            </a:extLst>
          </p:cNvPr>
          <p:cNvSpPr>
            <a:spLocks noGrp="1"/>
          </p:cNvSpPr>
          <p:nvPr>
            <p:ph type="dt" sz="half" idx="10"/>
          </p:nvPr>
        </p:nvSpPr>
        <p:spPr/>
        <p:txBody>
          <a:bodyPr/>
          <a:lstStyle/>
          <a:p>
            <a:fld id="{7FCEB121-6632-43AD-B208-B3FC530CC28E}" type="datetimeFigureOut">
              <a:rPr lang="kk-KZ" smtClean="0"/>
              <a:t>05.10.2023</a:t>
            </a:fld>
            <a:endParaRPr lang="kk-KZ"/>
          </a:p>
        </p:txBody>
      </p:sp>
      <p:sp>
        <p:nvSpPr>
          <p:cNvPr id="4" name="Footer Placeholder 3">
            <a:extLst>
              <a:ext uri="{FF2B5EF4-FFF2-40B4-BE49-F238E27FC236}">
                <a16:creationId xmlns:a16="http://schemas.microsoft.com/office/drawing/2014/main" id="{EFFB54A7-4931-FE2C-10DB-A713CDA7C0B8}"/>
              </a:ext>
            </a:extLst>
          </p:cNvPr>
          <p:cNvSpPr>
            <a:spLocks noGrp="1"/>
          </p:cNvSpPr>
          <p:nvPr>
            <p:ph type="ftr" sz="quarter" idx="11"/>
          </p:nvPr>
        </p:nvSpPr>
        <p:spPr/>
        <p:txBody>
          <a:bodyPr/>
          <a:lstStyle/>
          <a:p>
            <a:endParaRPr lang="kk-KZ"/>
          </a:p>
        </p:txBody>
      </p:sp>
      <p:sp>
        <p:nvSpPr>
          <p:cNvPr id="5" name="Slide Number Placeholder 4">
            <a:extLst>
              <a:ext uri="{FF2B5EF4-FFF2-40B4-BE49-F238E27FC236}">
                <a16:creationId xmlns:a16="http://schemas.microsoft.com/office/drawing/2014/main" id="{9A922B92-5A00-9287-4330-C315D62CFD86}"/>
              </a:ext>
            </a:extLst>
          </p:cNvPr>
          <p:cNvSpPr>
            <a:spLocks noGrp="1"/>
          </p:cNvSpPr>
          <p:nvPr>
            <p:ph type="sldNum" sz="quarter" idx="12"/>
          </p:nvPr>
        </p:nvSpPr>
        <p:spPr/>
        <p:txBody>
          <a:bodyPr/>
          <a:lstStyle/>
          <a:p>
            <a:fld id="{072BAC82-42A3-427B-ABBD-F85D26831784}" type="slidenum">
              <a:rPr lang="kk-KZ" smtClean="0"/>
              <a:t>‹#›</a:t>
            </a:fld>
            <a:endParaRPr lang="kk-KZ"/>
          </a:p>
        </p:txBody>
      </p:sp>
    </p:spTree>
    <p:extLst>
      <p:ext uri="{BB962C8B-B14F-4D97-AF65-F5344CB8AC3E}">
        <p14:creationId xmlns:p14="http://schemas.microsoft.com/office/powerpoint/2010/main" val="486033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064B1-1097-8F0A-BFB7-3A802FD46259}"/>
              </a:ext>
            </a:extLst>
          </p:cNvPr>
          <p:cNvSpPr>
            <a:spLocks noGrp="1"/>
          </p:cNvSpPr>
          <p:nvPr>
            <p:ph type="dt" sz="half" idx="10"/>
          </p:nvPr>
        </p:nvSpPr>
        <p:spPr/>
        <p:txBody>
          <a:bodyPr/>
          <a:lstStyle/>
          <a:p>
            <a:fld id="{7FCEB121-6632-43AD-B208-B3FC530CC28E}" type="datetimeFigureOut">
              <a:rPr lang="kk-KZ" smtClean="0"/>
              <a:t>05.10.2023</a:t>
            </a:fld>
            <a:endParaRPr lang="kk-KZ"/>
          </a:p>
        </p:txBody>
      </p:sp>
      <p:sp>
        <p:nvSpPr>
          <p:cNvPr id="3" name="Footer Placeholder 2">
            <a:extLst>
              <a:ext uri="{FF2B5EF4-FFF2-40B4-BE49-F238E27FC236}">
                <a16:creationId xmlns:a16="http://schemas.microsoft.com/office/drawing/2014/main" id="{D45D377F-0ED3-5B67-94D6-90D40AD05D8D}"/>
              </a:ext>
            </a:extLst>
          </p:cNvPr>
          <p:cNvSpPr>
            <a:spLocks noGrp="1"/>
          </p:cNvSpPr>
          <p:nvPr>
            <p:ph type="ftr" sz="quarter" idx="11"/>
          </p:nvPr>
        </p:nvSpPr>
        <p:spPr/>
        <p:txBody>
          <a:bodyPr/>
          <a:lstStyle/>
          <a:p>
            <a:endParaRPr lang="kk-KZ"/>
          </a:p>
        </p:txBody>
      </p:sp>
      <p:sp>
        <p:nvSpPr>
          <p:cNvPr id="4" name="Slide Number Placeholder 3">
            <a:extLst>
              <a:ext uri="{FF2B5EF4-FFF2-40B4-BE49-F238E27FC236}">
                <a16:creationId xmlns:a16="http://schemas.microsoft.com/office/drawing/2014/main" id="{44C7D46B-1C96-CDEF-8F0E-5DACCAEAFA23}"/>
              </a:ext>
            </a:extLst>
          </p:cNvPr>
          <p:cNvSpPr>
            <a:spLocks noGrp="1"/>
          </p:cNvSpPr>
          <p:nvPr>
            <p:ph type="sldNum" sz="quarter" idx="12"/>
          </p:nvPr>
        </p:nvSpPr>
        <p:spPr/>
        <p:txBody>
          <a:bodyPr/>
          <a:lstStyle/>
          <a:p>
            <a:fld id="{072BAC82-42A3-427B-ABBD-F85D26831784}" type="slidenum">
              <a:rPr lang="kk-KZ" smtClean="0"/>
              <a:t>‹#›</a:t>
            </a:fld>
            <a:endParaRPr lang="kk-KZ"/>
          </a:p>
        </p:txBody>
      </p:sp>
    </p:spTree>
    <p:extLst>
      <p:ext uri="{BB962C8B-B14F-4D97-AF65-F5344CB8AC3E}">
        <p14:creationId xmlns:p14="http://schemas.microsoft.com/office/powerpoint/2010/main" val="172632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AC72A-7E6C-A2E7-E085-97E29FCA87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kk-KZ"/>
          </a:p>
        </p:txBody>
      </p:sp>
      <p:sp>
        <p:nvSpPr>
          <p:cNvPr id="3" name="Content Placeholder 2">
            <a:extLst>
              <a:ext uri="{FF2B5EF4-FFF2-40B4-BE49-F238E27FC236}">
                <a16:creationId xmlns:a16="http://schemas.microsoft.com/office/drawing/2014/main" id="{51874A87-A466-8AF9-F162-0C1FFF549A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kk-KZ"/>
          </a:p>
        </p:txBody>
      </p:sp>
      <p:sp>
        <p:nvSpPr>
          <p:cNvPr id="4" name="Text Placeholder 3">
            <a:extLst>
              <a:ext uri="{FF2B5EF4-FFF2-40B4-BE49-F238E27FC236}">
                <a16:creationId xmlns:a16="http://schemas.microsoft.com/office/drawing/2014/main" id="{31867FD5-7DE5-7748-3598-848C52C31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4C6D77-BA86-4BC2-FB15-E598FBB74ED8}"/>
              </a:ext>
            </a:extLst>
          </p:cNvPr>
          <p:cNvSpPr>
            <a:spLocks noGrp="1"/>
          </p:cNvSpPr>
          <p:nvPr>
            <p:ph type="dt" sz="half" idx="10"/>
          </p:nvPr>
        </p:nvSpPr>
        <p:spPr/>
        <p:txBody>
          <a:bodyPr/>
          <a:lstStyle/>
          <a:p>
            <a:fld id="{7FCEB121-6632-43AD-B208-B3FC530CC28E}" type="datetimeFigureOut">
              <a:rPr lang="kk-KZ" smtClean="0"/>
              <a:t>05.10.2023</a:t>
            </a:fld>
            <a:endParaRPr lang="kk-KZ"/>
          </a:p>
        </p:txBody>
      </p:sp>
      <p:sp>
        <p:nvSpPr>
          <p:cNvPr id="6" name="Footer Placeholder 5">
            <a:extLst>
              <a:ext uri="{FF2B5EF4-FFF2-40B4-BE49-F238E27FC236}">
                <a16:creationId xmlns:a16="http://schemas.microsoft.com/office/drawing/2014/main" id="{C6606F14-54D8-D3F3-2970-35D79626AF12}"/>
              </a:ext>
            </a:extLst>
          </p:cNvPr>
          <p:cNvSpPr>
            <a:spLocks noGrp="1"/>
          </p:cNvSpPr>
          <p:nvPr>
            <p:ph type="ftr" sz="quarter" idx="11"/>
          </p:nvPr>
        </p:nvSpPr>
        <p:spPr/>
        <p:txBody>
          <a:bodyPr/>
          <a:lstStyle/>
          <a:p>
            <a:endParaRPr lang="kk-KZ"/>
          </a:p>
        </p:txBody>
      </p:sp>
      <p:sp>
        <p:nvSpPr>
          <p:cNvPr id="7" name="Slide Number Placeholder 6">
            <a:extLst>
              <a:ext uri="{FF2B5EF4-FFF2-40B4-BE49-F238E27FC236}">
                <a16:creationId xmlns:a16="http://schemas.microsoft.com/office/drawing/2014/main" id="{220C1C4A-338D-1A1E-6B6E-0D4428E7DBE9}"/>
              </a:ext>
            </a:extLst>
          </p:cNvPr>
          <p:cNvSpPr>
            <a:spLocks noGrp="1"/>
          </p:cNvSpPr>
          <p:nvPr>
            <p:ph type="sldNum" sz="quarter" idx="12"/>
          </p:nvPr>
        </p:nvSpPr>
        <p:spPr/>
        <p:txBody>
          <a:bodyPr/>
          <a:lstStyle/>
          <a:p>
            <a:fld id="{072BAC82-42A3-427B-ABBD-F85D26831784}" type="slidenum">
              <a:rPr lang="kk-KZ" smtClean="0"/>
              <a:t>‹#›</a:t>
            </a:fld>
            <a:endParaRPr lang="kk-KZ"/>
          </a:p>
        </p:txBody>
      </p:sp>
    </p:spTree>
    <p:extLst>
      <p:ext uri="{BB962C8B-B14F-4D97-AF65-F5344CB8AC3E}">
        <p14:creationId xmlns:p14="http://schemas.microsoft.com/office/powerpoint/2010/main" val="264328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83CE-1C7C-EFE3-5EF4-7EF8306CC2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kk-KZ"/>
          </a:p>
        </p:txBody>
      </p:sp>
      <p:sp>
        <p:nvSpPr>
          <p:cNvPr id="3" name="Picture Placeholder 2">
            <a:extLst>
              <a:ext uri="{FF2B5EF4-FFF2-40B4-BE49-F238E27FC236}">
                <a16:creationId xmlns:a16="http://schemas.microsoft.com/office/drawing/2014/main" id="{613317ED-F7D6-2D55-1C4C-FB254D1B1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k-KZ"/>
          </a:p>
        </p:txBody>
      </p:sp>
      <p:sp>
        <p:nvSpPr>
          <p:cNvPr id="4" name="Text Placeholder 3">
            <a:extLst>
              <a:ext uri="{FF2B5EF4-FFF2-40B4-BE49-F238E27FC236}">
                <a16:creationId xmlns:a16="http://schemas.microsoft.com/office/drawing/2014/main" id="{CD48DD8B-BEDE-B524-BB5C-81759F6158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D8B77C-2DDD-ADF9-8AE7-0469B4655334}"/>
              </a:ext>
            </a:extLst>
          </p:cNvPr>
          <p:cNvSpPr>
            <a:spLocks noGrp="1"/>
          </p:cNvSpPr>
          <p:nvPr>
            <p:ph type="dt" sz="half" idx="10"/>
          </p:nvPr>
        </p:nvSpPr>
        <p:spPr/>
        <p:txBody>
          <a:bodyPr/>
          <a:lstStyle/>
          <a:p>
            <a:fld id="{7FCEB121-6632-43AD-B208-B3FC530CC28E}" type="datetimeFigureOut">
              <a:rPr lang="kk-KZ" smtClean="0"/>
              <a:t>05.10.2023</a:t>
            </a:fld>
            <a:endParaRPr lang="kk-KZ"/>
          </a:p>
        </p:txBody>
      </p:sp>
      <p:sp>
        <p:nvSpPr>
          <p:cNvPr id="6" name="Footer Placeholder 5">
            <a:extLst>
              <a:ext uri="{FF2B5EF4-FFF2-40B4-BE49-F238E27FC236}">
                <a16:creationId xmlns:a16="http://schemas.microsoft.com/office/drawing/2014/main" id="{E7D63364-F620-52BE-D763-56C776088BCC}"/>
              </a:ext>
            </a:extLst>
          </p:cNvPr>
          <p:cNvSpPr>
            <a:spLocks noGrp="1"/>
          </p:cNvSpPr>
          <p:nvPr>
            <p:ph type="ftr" sz="quarter" idx="11"/>
          </p:nvPr>
        </p:nvSpPr>
        <p:spPr/>
        <p:txBody>
          <a:bodyPr/>
          <a:lstStyle/>
          <a:p>
            <a:endParaRPr lang="kk-KZ"/>
          </a:p>
        </p:txBody>
      </p:sp>
      <p:sp>
        <p:nvSpPr>
          <p:cNvPr id="7" name="Slide Number Placeholder 6">
            <a:extLst>
              <a:ext uri="{FF2B5EF4-FFF2-40B4-BE49-F238E27FC236}">
                <a16:creationId xmlns:a16="http://schemas.microsoft.com/office/drawing/2014/main" id="{AF208A6E-2894-7DA9-6726-AB60241DA93E}"/>
              </a:ext>
            </a:extLst>
          </p:cNvPr>
          <p:cNvSpPr>
            <a:spLocks noGrp="1"/>
          </p:cNvSpPr>
          <p:nvPr>
            <p:ph type="sldNum" sz="quarter" idx="12"/>
          </p:nvPr>
        </p:nvSpPr>
        <p:spPr/>
        <p:txBody>
          <a:bodyPr/>
          <a:lstStyle/>
          <a:p>
            <a:fld id="{072BAC82-42A3-427B-ABBD-F85D26831784}" type="slidenum">
              <a:rPr lang="kk-KZ" smtClean="0"/>
              <a:t>‹#›</a:t>
            </a:fld>
            <a:endParaRPr lang="kk-KZ"/>
          </a:p>
        </p:txBody>
      </p:sp>
    </p:spTree>
    <p:extLst>
      <p:ext uri="{BB962C8B-B14F-4D97-AF65-F5344CB8AC3E}">
        <p14:creationId xmlns:p14="http://schemas.microsoft.com/office/powerpoint/2010/main" val="3092264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0A14F-9AD3-71CB-F8A0-024E0C4570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kk-KZ"/>
          </a:p>
        </p:txBody>
      </p:sp>
      <p:sp>
        <p:nvSpPr>
          <p:cNvPr id="3" name="Text Placeholder 2">
            <a:extLst>
              <a:ext uri="{FF2B5EF4-FFF2-40B4-BE49-F238E27FC236}">
                <a16:creationId xmlns:a16="http://schemas.microsoft.com/office/drawing/2014/main" id="{30DAEDDF-29CF-6164-254A-CBA3A9101F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kk-KZ"/>
          </a:p>
        </p:txBody>
      </p:sp>
      <p:sp>
        <p:nvSpPr>
          <p:cNvPr id="4" name="Date Placeholder 3">
            <a:extLst>
              <a:ext uri="{FF2B5EF4-FFF2-40B4-BE49-F238E27FC236}">
                <a16:creationId xmlns:a16="http://schemas.microsoft.com/office/drawing/2014/main" id="{A066086E-1CFE-333B-8346-B9E70349E7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CEB121-6632-43AD-B208-B3FC530CC28E}" type="datetimeFigureOut">
              <a:rPr lang="kk-KZ" smtClean="0"/>
              <a:t>05.10.2023</a:t>
            </a:fld>
            <a:endParaRPr lang="kk-KZ"/>
          </a:p>
        </p:txBody>
      </p:sp>
      <p:sp>
        <p:nvSpPr>
          <p:cNvPr id="5" name="Footer Placeholder 4">
            <a:extLst>
              <a:ext uri="{FF2B5EF4-FFF2-40B4-BE49-F238E27FC236}">
                <a16:creationId xmlns:a16="http://schemas.microsoft.com/office/drawing/2014/main" id="{A1389653-105C-6198-B944-BD46D94158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k-KZ"/>
          </a:p>
        </p:txBody>
      </p:sp>
      <p:sp>
        <p:nvSpPr>
          <p:cNvPr id="6" name="Slide Number Placeholder 5">
            <a:extLst>
              <a:ext uri="{FF2B5EF4-FFF2-40B4-BE49-F238E27FC236}">
                <a16:creationId xmlns:a16="http://schemas.microsoft.com/office/drawing/2014/main" id="{F052014A-81A8-5D27-B595-29F5D745B6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2BAC82-42A3-427B-ABBD-F85D26831784}" type="slidenum">
              <a:rPr lang="kk-KZ" smtClean="0"/>
              <a:t>‹#›</a:t>
            </a:fld>
            <a:endParaRPr lang="kk-KZ"/>
          </a:p>
        </p:txBody>
      </p:sp>
    </p:spTree>
    <p:extLst>
      <p:ext uri="{BB962C8B-B14F-4D97-AF65-F5344CB8AC3E}">
        <p14:creationId xmlns:p14="http://schemas.microsoft.com/office/powerpoint/2010/main" val="4195202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k-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gif"/><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nging into a microphone&#10;&#10;Description automatically generated">
            <a:extLst>
              <a:ext uri="{FF2B5EF4-FFF2-40B4-BE49-F238E27FC236}">
                <a16:creationId xmlns:a16="http://schemas.microsoft.com/office/drawing/2014/main" id="{428CB51D-C488-FA27-265A-6E49EEBA3D8A}"/>
              </a:ext>
            </a:extLst>
          </p:cNvPr>
          <p:cNvPicPr>
            <a:picLocks noChangeAspect="1"/>
          </p:cNvPicPr>
          <p:nvPr/>
        </p:nvPicPr>
        <p:blipFill rotWithShape="1">
          <a:blip r:embed="rId2">
            <a:extLst>
              <a:ext uri="{28A0092B-C50C-407E-A947-70E740481C1C}">
                <a14:useLocalDpi xmlns:a14="http://schemas.microsoft.com/office/drawing/2010/main" val="0"/>
              </a:ext>
            </a:extLst>
          </a:blip>
          <a:srcRect l="11364" t="14121" r="11364" b="48815"/>
          <a:stretch/>
        </p:blipFill>
        <p:spPr>
          <a:xfrm>
            <a:off x="1385454" y="968430"/>
            <a:ext cx="9421091" cy="2541851"/>
          </a:xfrm>
          <a:prstGeom prst="rect">
            <a:avLst/>
          </a:prstGeom>
        </p:spPr>
      </p:pic>
      <p:sp>
        <p:nvSpPr>
          <p:cNvPr id="9" name="Rectangle 8">
            <a:extLst>
              <a:ext uri="{FF2B5EF4-FFF2-40B4-BE49-F238E27FC236}">
                <a16:creationId xmlns:a16="http://schemas.microsoft.com/office/drawing/2014/main" id="{4E0B2C13-B7B3-2505-08B6-97A31405ACF9}"/>
              </a:ext>
            </a:extLst>
          </p:cNvPr>
          <p:cNvSpPr/>
          <p:nvPr/>
        </p:nvSpPr>
        <p:spPr>
          <a:xfrm>
            <a:off x="7047345" y="6151418"/>
            <a:ext cx="5144655"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k-KZ"/>
          </a:p>
        </p:txBody>
      </p:sp>
      <p:sp>
        <p:nvSpPr>
          <p:cNvPr id="10" name="Rectangle 9">
            <a:extLst>
              <a:ext uri="{FF2B5EF4-FFF2-40B4-BE49-F238E27FC236}">
                <a16:creationId xmlns:a16="http://schemas.microsoft.com/office/drawing/2014/main" id="{2A08BFB9-C785-2294-9917-A93F941F0444}"/>
              </a:ext>
            </a:extLst>
          </p:cNvPr>
          <p:cNvSpPr/>
          <p:nvPr/>
        </p:nvSpPr>
        <p:spPr>
          <a:xfrm>
            <a:off x="0" y="674715"/>
            <a:ext cx="5144655"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k-KZ"/>
          </a:p>
        </p:txBody>
      </p:sp>
      <p:sp>
        <p:nvSpPr>
          <p:cNvPr id="13" name="TextBox 12">
            <a:extLst>
              <a:ext uri="{FF2B5EF4-FFF2-40B4-BE49-F238E27FC236}">
                <a16:creationId xmlns:a16="http://schemas.microsoft.com/office/drawing/2014/main" id="{5B713620-7656-493D-AA8F-EC7A8D927BE9}"/>
              </a:ext>
            </a:extLst>
          </p:cNvPr>
          <p:cNvSpPr txBox="1"/>
          <p:nvPr/>
        </p:nvSpPr>
        <p:spPr>
          <a:xfrm>
            <a:off x="2152071" y="4483412"/>
            <a:ext cx="7887855" cy="707886"/>
          </a:xfrm>
          <a:prstGeom prst="rect">
            <a:avLst/>
          </a:prstGeom>
          <a:noFill/>
        </p:spPr>
        <p:txBody>
          <a:bodyPr wrap="square" rtlCol="0">
            <a:spAutoFit/>
          </a:bodyPr>
          <a:lstStyle/>
          <a:p>
            <a:pPr algn="ctr"/>
            <a:r>
              <a:rPr lang="en-US" sz="4000" b="1" dirty="0">
                <a:latin typeface="Montserrat" pitchFamily="2" charset="-52"/>
              </a:rPr>
              <a:t>The Business of Music label</a:t>
            </a:r>
            <a:endParaRPr lang="kk-KZ" sz="4000" b="1" dirty="0">
              <a:latin typeface="Montserrat" pitchFamily="2" charset="-52"/>
            </a:endParaRPr>
          </a:p>
        </p:txBody>
      </p:sp>
    </p:spTree>
    <p:extLst>
      <p:ext uri="{BB962C8B-B14F-4D97-AF65-F5344CB8AC3E}">
        <p14:creationId xmlns:p14="http://schemas.microsoft.com/office/powerpoint/2010/main" val="1717404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record&#10;&#10;Description automatically generated">
            <a:extLst>
              <a:ext uri="{FF2B5EF4-FFF2-40B4-BE49-F238E27FC236}">
                <a16:creationId xmlns:a16="http://schemas.microsoft.com/office/drawing/2014/main" id="{D2822E1F-3F8A-C65D-F731-D36AD84C2FA1}"/>
              </a:ext>
            </a:extLst>
          </p:cNvPr>
          <p:cNvPicPr>
            <a:picLocks noChangeAspect="1"/>
          </p:cNvPicPr>
          <p:nvPr/>
        </p:nvPicPr>
        <p:blipFill rotWithShape="1">
          <a:blip r:embed="rId2">
            <a:extLst>
              <a:ext uri="{28A0092B-C50C-407E-A947-70E740481C1C}">
                <a14:useLocalDpi xmlns:a14="http://schemas.microsoft.com/office/drawing/2010/main" val="0"/>
              </a:ext>
            </a:extLst>
          </a:blip>
          <a:srcRect l="6364" t="45515" r="6364" b="11111"/>
          <a:stretch/>
        </p:blipFill>
        <p:spPr>
          <a:xfrm>
            <a:off x="775855" y="3121427"/>
            <a:ext cx="10640290" cy="2974574"/>
          </a:xfrm>
          <a:prstGeom prst="rect">
            <a:avLst/>
          </a:prstGeom>
        </p:spPr>
      </p:pic>
      <p:sp>
        <p:nvSpPr>
          <p:cNvPr id="4" name="Rectangle 3">
            <a:extLst>
              <a:ext uri="{FF2B5EF4-FFF2-40B4-BE49-F238E27FC236}">
                <a16:creationId xmlns:a16="http://schemas.microsoft.com/office/drawing/2014/main" id="{94454505-3F38-CB11-BCAB-C68D0BF6CF32}"/>
              </a:ext>
            </a:extLst>
          </p:cNvPr>
          <p:cNvSpPr/>
          <p:nvPr/>
        </p:nvSpPr>
        <p:spPr>
          <a:xfrm>
            <a:off x="0" y="674715"/>
            <a:ext cx="5144655"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k-KZ"/>
          </a:p>
        </p:txBody>
      </p:sp>
      <p:sp>
        <p:nvSpPr>
          <p:cNvPr id="5" name="TextBox 4">
            <a:extLst>
              <a:ext uri="{FF2B5EF4-FFF2-40B4-BE49-F238E27FC236}">
                <a16:creationId xmlns:a16="http://schemas.microsoft.com/office/drawing/2014/main" id="{410B8C7C-5B78-0535-E89B-A1D47E55E8C5}"/>
              </a:ext>
            </a:extLst>
          </p:cNvPr>
          <p:cNvSpPr txBox="1"/>
          <p:nvPr/>
        </p:nvSpPr>
        <p:spPr>
          <a:xfrm>
            <a:off x="775855" y="964736"/>
            <a:ext cx="2752436" cy="369332"/>
          </a:xfrm>
          <a:prstGeom prst="rect">
            <a:avLst/>
          </a:prstGeom>
          <a:noFill/>
        </p:spPr>
        <p:txBody>
          <a:bodyPr wrap="square" rtlCol="0">
            <a:spAutoFit/>
          </a:bodyPr>
          <a:lstStyle/>
          <a:p>
            <a:r>
              <a:rPr lang="en-US" b="1" dirty="0">
                <a:latin typeface="Montserrat" pitchFamily="2" charset="-52"/>
              </a:rPr>
              <a:t>Introduction</a:t>
            </a:r>
            <a:endParaRPr lang="kk-KZ" b="1" dirty="0">
              <a:latin typeface="Montserrat" pitchFamily="2" charset="-52"/>
            </a:endParaRPr>
          </a:p>
        </p:txBody>
      </p:sp>
      <p:sp>
        <p:nvSpPr>
          <p:cNvPr id="7" name="TextBox 6">
            <a:extLst>
              <a:ext uri="{FF2B5EF4-FFF2-40B4-BE49-F238E27FC236}">
                <a16:creationId xmlns:a16="http://schemas.microsoft.com/office/drawing/2014/main" id="{83A23A63-9191-3112-0168-A2219D0E90E9}"/>
              </a:ext>
            </a:extLst>
          </p:cNvPr>
          <p:cNvSpPr txBox="1"/>
          <p:nvPr/>
        </p:nvSpPr>
        <p:spPr>
          <a:xfrm>
            <a:off x="5615711" y="674715"/>
            <a:ext cx="5800434" cy="1754326"/>
          </a:xfrm>
          <a:prstGeom prst="rect">
            <a:avLst/>
          </a:prstGeom>
          <a:noFill/>
        </p:spPr>
        <p:txBody>
          <a:bodyPr wrap="square">
            <a:spAutoFit/>
          </a:bodyPr>
          <a:lstStyle/>
          <a:p>
            <a:r>
              <a:rPr lang="en-US" b="1" dirty="0">
                <a:latin typeface="Montserrat" pitchFamily="2" charset="-52"/>
              </a:rPr>
              <a:t>Welcome</a:t>
            </a:r>
            <a:r>
              <a:rPr lang="en-US" dirty="0">
                <a:latin typeface="Montserrat" pitchFamily="2" charset="-52"/>
              </a:rPr>
              <a:t> to the Business of Music Label presentation. This presentation will provide insight on how to navigate the music industry and maximize your success as a label owner. We will discuss key factors such as marketing, distribution, and artist development.</a:t>
            </a:r>
          </a:p>
        </p:txBody>
      </p:sp>
    </p:spTree>
    <p:extLst>
      <p:ext uri="{BB962C8B-B14F-4D97-AF65-F5344CB8AC3E}">
        <p14:creationId xmlns:p14="http://schemas.microsoft.com/office/powerpoint/2010/main" val="965199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circle with white lines in the center&#10;&#10;Description automatically generated">
            <a:extLst>
              <a:ext uri="{FF2B5EF4-FFF2-40B4-BE49-F238E27FC236}">
                <a16:creationId xmlns:a16="http://schemas.microsoft.com/office/drawing/2014/main" id="{1F75E20D-FF21-C0F1-9EAB-CC2D2A7C1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6259952"/>
            <a:ext cx="4572000" cy="4572000"/>
          </a:xfrm>
          <a:prstGeom prst="rect">
            <a:avLst/>
          </a:prstGeom>
        </p:spPr>
      </p:pic>
      <p:sp>
        <p:nvSpPr>
          <p:cNvPr id="5" name="TextBox 4">
            <a:hlinkClick r:id="rId3" action="ppaction://hlinksldjump"/>
            <a:extLst>
              <a:ext uri="{FF2B5EF4-FFF2-40B4-BE49-F238E27FC236}">
                <a16:creationId xmlns:a16="http://schemas.microsoft.com/office/drawing/2014/main" id="{592AFF1A-67E2-FB67-EBC4-CF5CB1FDD98A}"/>
              </a:ext>
            </a:extLst>
          </p:cNvPr>
          <p:cNvSpPr txBox="1"/>
          <p:nvPr/>
        </p:nvSpPr>
        <p:spPr>
          <a:xfrm>
            <a:off x="3916218" y="757384"/>
            <a:ext cx="4359564" cy="369332"/>
          </a:xfrm>
          <a:prstGeom prst="rect">
            <a:avLst/>
          </a:prstGeom>
          <a:noFill/>
        </p:spPr>
        <p:txBody>
          <a:bodyPr wrap="square" rtlCol="0">
            <a:spAutoFit/>
          </a:bodyPr>
          <a:lstStyle/>
          <a:p>
            <a:r>
              <a:rPr lang="en-US" b="1" dirty="0">
                <a:latin typeface="Montserrat" pitchFamily="2" charset="-52"/>
              </a:rPr>
              <a:t>Understanding the Music Industry</a:t>
            </a:r>
            <a:endParaRPr lang="kk-KZ" b="1" dirty="0">
              <a:latin typeface="Montserrat" pitchFamily="2" charset="-52"/>
            </a:endParaRPr>
          </a:p>
        </p:txBody>
      </p:sp>
      <p:sp>
        <p:nvSpPr>
          <p:cNvPr id="6" name="TextBox 5">
            <a:hlinkClick r:id="rId4" action="ppaction://hlinksldjump"/>
            <a:extLst>
              <a:ext uri="{FF2B5EF4-FFF2-40B4-BE49-F238E27FC236}">
                <a16:creationId xmlns:a16="http://schemas.microsoft.com/office/drawing/2014/main" id="{1E8712CF-245F-CCBA-8629-0046D39301FC}"/>
              </a:ext>
            </a:extLst>
          </p:cNvPr>
          <p:cNvSpPr txBox="1"/>
          <p:nvPr/>
        </p:nvSpPr>
        <p:spPr>
          <a:xfrm flipH="1">
            <a:off x="8382000" y="3059668"/>
            <a:ext cx="4368800" cy="369332"/>
          </a:xfrm>
          <a:prstGeom prst="rect">
            <a:avLst/>
          </a:prstGeom>
          <a:noFill/>
        </p:spPr>
        <p:txBody>
          <a:bodyPr wrap="square" rtlCol="0">
            <a:spAutoFit/>
          </a:bodyPr>
          <a:lstStyle/>
          <a:p>
            <a:r>
              <a:rPr lang="en-US" b="1" dirty="0">
                <a:latin typeface="Montserrat" pitchFamily="2" charset="-52"/>
              </a:rPr>
              <a:t>Marketing Your Music Label</a:t>
            </a:r>
            <a:endParaRPr lang="kk-KZ" b="1" dirty="0">
              <a:latin typeface="Montserrat" pitchFamily="2" charset="-52"/>
            </a:endParaRPr>
          </a:p>
        </p:txBody>
      </p:sp>
      <p:sp>
        <p:nvSpPr>
          <p:cNvPr id="7" name="TextBox 6">
            <a:hlinkClick r:id="rId5" action="ppaction://hlinksldjump"/>
            <a:extLst>
              <a:ext uri="{FF2B5EF4-FFF2-40B4-BE49-F238E27FC236}">
                <a16:creationId xmlns:a16="http://schemas.microsoft.com/office/drawing/2014/main" id="{5B7C9CE4-1629-B0BB-9D70-CCD76030E3F5}"/>
              </a:ext>
            </a:extLst>
          </p:cNvPr>
          <p:cNvSpPr txBox="1"/>
          <p:nvPr/>
        </p:nvSpPr>
        <p:spPr>
          <a:xfrm flipH="1">
            <a:off x="4581005" y="5144814"/>
            <a:ext cx="3029990" cy="369332"/>
          </a:xfrm>
          <a:prstGeom prst="rect">
            <a:avLst/>
          </a:prstGeom>
          <a:noFill/>
        </p:spPr>
        <p:txBody>
          <a:bodyPr wrap="square" rtlCol="0">
            <a:spAutoFit/>
          </a:bodyPr>
          <a:lstStyle/>
          <a:p>
            <a:r>
              <a:rPr lang="en-US" b="1" dirty="0">
                <a:latin typeface="Montserrat" pitchFamily="2" charset="-52"/>
              </a:rPr>
              <a:t>Distribution Strategies</a:t>
            </a:r>
            <a:endParaRPr lang="kk-KZ" b="1" dirty="0">
              <a:latin typeface="Montserrat" pitchFamily="2" charset="-52"/>
            </a:endParaRPr>
          </a:p>
        </p:txBody>
      </p:sp>
      <p:sp>
        <p:nvSpPr>
          <p:cNvPr id="8" name="TextBox 7">
            <a:hlinkClick r:id="rId6" action="ppaction://hlinksldjump"/>
            <a:extLst>
              <a:ext uri="{FF2B5EF4-FFF2-40B4-BE49-F238E27FC236}">
                <a16:creationId xmlns:a16="http://schemas.microsoft.com/office/drawing/2014/main" id="{E08622CE-EE89-302B-461D-96CB53AF77B9}"/>
              </a:ext>
            </a:extLst>
          </p:cNvPr>
          <p:cNvSpPr txBox="1"/>
          <p:nvPr/>
        </p:nvSpPr>
        <p:spPr>
          <a:xfrm>
            <a:off x="1207351" y="3059668"/>
            <a:ext cx="2695352" cy="369332"/>
          </a:xfrm>
          <a:prstGeom prst="rect">
            <a:avLst/>
          </a:prstGeom>
          <a:noFill/>
        </p:spPr>
        <p:txBody>
          <a:bodyPr wrap="square" rtlCol="0">
            <a:spAutoFit/>
          </a:bodyPr>
          <a:lstStyle/>
          <a:p>
            <a:r>
              <a:rPr lang="en-US" b="1" dirty="0">
                <a:latin typeface="Montserrat" pitchFamily="2" charset="-52"/>
              </a:rPr>
              <a:t>Artist development</a:t>
            </a:r>
            <a:endParaRPr lang="kk-KZ" b="1" dirty="0">
              <a:latin typeface="Montserrat" pitchFamily="2" charset="-52"/>
            </a:endParaRPr>
          </a:p>
        </p:txBody>
      </p:sp>
    </p:spTree>
    <p:extLst>
      <p:ext uri="{BB962C8B-B14F-4D97-AF65-F5344CB8AC3E}">
        <p14:creationId xmlns:p14="http://schemas.microsoft.com/office/powerpoint/2010/main" val="305687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4.81481E-6 L 0 -0.78541 " pathEditMode="relative" rAng="0" ptsTypes="AA">
                                      <p:cBhvr>
                                        <p:cTn id="6" dur="2000" fill="hold"/>
                                        <p:tgtEl>
                                          <p:spTgt spid="3"/>
                                        </p:tgtEl>
                                        <p:attrNameLst>
                                          <p:attrName>ppt_x</p:attrName>
                                          <p:attrName>ppt_y</p:attrName>
                                        </p:attrNameLst>
                                      </p:cBhvr>
                                      <p:rCtr x="0" y="-39282"/>
                                    </p:animMotion>
                                  </p:childTnLst>
                                </p:cTn>
                              </p:par>
                            </p:childTnLst>
                          </p:cTn>
                        </p:par>
                        <p:par>
                          <p:cTn id="7" fill="hold">
                            <p:stCondLst>
                              <p:cond delay="2000"/>
                            </p:stCondLst>
                            <p:childTnLst>
                              <p:par>
                                <p:cTn id="8" presetID="42"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4000"/>
                            </p:stCondLst>
                            <p:childTnLst>
                              <p:par>
                                <p:cTn id="20" presetID="47"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5000"/>
                            </p:stCondLst>
                            <p:childTnLst>
                              <p:par>
                                <p:cTn id="26" presetID="42"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1C90DF-0E02-4B17-F4D1-227FE0862C73}"/>
              </a:ext>
            </a:extLst>
          </p:cNvPr>
          <p:cNvSpPr/>
          <p:nvPr/>
        </p:nvSpPr>
        <p:spPr>
          <a:xfrm>
            <a:off x="-19050" y="674715"/>
            <a:ext cx="5144655"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k-KZ"/>
          </a:p>
        </p:txBody>
      </p:sp>
      <p:pic>
        <p:nvPicPr>
          <p:cNvPr id="3" name="Picture 2" descr="A person playing a guitar&#10;&#10;Description automatically generated">
            <a:extLst>
              <a:ext uri="{FF2B5EF4-FFF2-40B4-BE49-F238E27FC236}">
                <a16:creationId xmlns:a16="http://schemas.microsoft.com/office/drawing/2014/main" id="{93DD63B8-5A52-3979-EB51-9E07A428CBD8}"/>
              </a:ext>
            </a:extLst>
          </p:cNvPr>
          <p:cNvPicPr>
            <a:picLocks noChangeAspect="1"/>
          </p:cNvPicPr>
          <p:nvPr/>
        </p:nvPicPr>
        <p:blipFill rotWithShape="1">
          <a:blip r:embed="rId2">
            <a:extLst>
              <a:ext uri="{28A0092B-C50C-407E-A947-70E740481C1C}">
                <a14:useLocalDpi xmlns:a14="http://schemas.microsoft.com/office/drawing/2010/main" val="0"/>
              </a:ext>
            </a:extLst>
          </a:blip>
          <a:srcRect l="6591" t="19259" r="50682" b="56364"/>
          <a:stretch/>
        </p:blipFill>
        <p:spPr>
          <a:xfrm>
            <a:off x="794327" y="3121427"/>
            <a:ext cx="10584871" cy="2974573"/>
          </a:xfrm>
          <a:prstGeom prst="rect">
            <a:avLst/>
          </a:prstGeom>
        </p:spPr>
      </p:pic>
      <p:sp>
        <p:nvSpPr>
          <p:cNvPr id="7" name="TextBox 6">
            <a:extLst>
              <a:ext uri="{FF2B5EF4-FFF2-40B4-BE49-F238E27FC236}">
                <a16:creationId xmlns:a16="http://schemas.microsoft.com/office/drawing/2014/main" id="{7FD17700-0B08-752B-95F4-F4BA0FB670E4}"/>
              </a:ext>
            </a:extLst>
          </p:cNvPr>
          <p:cNvSpPr txBox="1"/>
          <p:nvPr/>
        </p:nvSpPr>
        <p:spPr>
          <a:xfrm>
            <a:off x="812802" y="1062184"/>
            <a:ext cx="2355272" cy="369332"/>
          </a:xfrm>
          <a:prstGeom prst="rect">
            <a:avLst/>
          </a:prstGeom>
          <a:noFill/>
        </p:spPr>
        <p:txBody>
          <a:bodyPr wrap="square" rtlCol="0">
            <a:spAutoFit/>
          </a:bodyPr>
          <a:lstStyle/>
          <a:p>
            <a:r>
              <a:rPr lang="en-US" b="1" dirty="0">
                <a:latin typeface="Montserrat" pitchFamily="2" charset="-52"/>
              </a:rPr>
              <a:t>Conclusion</a:t>
            </a:r>
            <a:endParaRPr lang="kk-KZ" b="1" dirty="0">
              <a:latin typeface="Montserrat" pitchFamily="2" charset="-52"/>
            </a:endParaRPr>
          </a:p>
        </p:txBody>
      </p:sp>
      <p:sp>
        <p:nvSpPr>
          <p:cNvPr id="9" name="TextBox 8">
            <a:extLst>
              <a:ext uri="{FF2B5EF4-FFF2-40B4-BE49-F238E27FC236}">
                <a16:creationId xmlns:a16="http://schemas.microsoft.com/office/drawing/2014/main" id="{3B91BA2B-DC4A-50EA-8DF0-9CBCC39823B5}"/>
              </a:ext>
            </a:extLst>
          </p:cNvPr>
          <p:cNvSpPr txBox="1"/>
          <p:nvPr/>
        </p:nvSpPr>
        <p:spPr>
          <a:xfrm>
            <a:off x="5671127" y="674715"/>
            <a:ext cx="5708071" cy="2308324"/>
          </a:xfrm>
          <a:prstGeom prst="rect">
            <a:avLst/>
          </a:prstGeom>
          <a:noFill/>
        </p:spPr>
        <p:txBody>
          <a:bodyPr wrap="square">
            <a:spAutoFit/>
          </a:bodyPr>
          <a:lstStyle/>
          <a:p>
            <a:r>
              <a:rPr lang="en-US" b="1" dirty="0">
                <a:latin typeface="Montserrat" pitchFamily="2" charset="-52"/>
              </a:rPr>
              <a:t>Congratulations</a:t>
            </a:r>
            <a:r>
              <a:rPr lang="en-US" dirty="0">
                <a:latin typeface="Montserrat" pitchFamily="2" charset="-52"/>
              </a:rPr>
              <a:t> on completing the Business of Music Label presentation. Remember to focus on understanding the music industry, creating a strong marketing plan, choosing the right distribution strategy, and investing in artist development. By following these key principles, you can maximize your success as a label owner.</a:t>
            </a:r>
          </a:p>
        </p:txBody>
      </p:sp>
    </p:spTree>
    <p:extLst>
      <p:ext uri="{BB962C8B-B14F-4D97-AF65-F5344CB8AC3E}">
        <p14:creationId xmlns:p14="http://schemas.microsoft.com/office/powerpoint/2010/main" val="357614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F4425C-92F1-7FFD-FF8E-55247620C20B}"/>
              </a:ext>
            </a:extLst>
          </p:cNvPr>
          <p:cNvSpPr/>
          <p:nvPr/>
        </p:nvSpPr>
        <p:spPr>
          <a:xfrm>
            <a:off x="0" y="674715"/>
            <a:ext cx="5144655"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k-KZ"/>
          </a:p>
        </p:txBody>
      </p:sp>
      <p:pic>
        <p:nvPicPr>
          <p:cNvPr id="4" name="Picture 3" descr="Close-up of a sound board&#10;&#10;Description automatically generated">
            <a:extLst>
              <a:ext uri="{FF2B5EF4-FFF2-40B4-BE49-F238E27FC236}">
                <a16:creationId xmlns:a16="http://schemas.microsoft.com/office/drawing/2014/main" id="{3E501A6C-897E-D5CC-92FB-3BA1EB0C5DC4}"/>
              </a:ext>
            </a:extLst>
          </p:cNvPr>
          <p:cNvPicPr>
            <a:picLocks noChangeAspect="1"/>
          </p:cNvPicPr>
          <p:nvPr/>
        </p:nvPicPr>
        <p:blipFill rotWithShape="1">
          <a:blip r:embed="rId2">
            <a:extLst>
              <a:ext uri="{28A0092B-C50C-407E-A947-70E740481C1C}">
                <a14:useLocalDpi xmlns:a14="http://schemas.microsoft.com/office/drawing/2010/main" val="0"/>
              </a:ext>
            </a:extLst>
          </a:blip>
          <a:srcRect l="50606" t="15623" r="6439" b="11246"/>
          <a:stretch/>
        </p:blipFill>
        <p:spPr>
          <a:xfrm>
            <a:off x="6169890" y="1071418"/>
            <a:ext cx="5237019" cy="5015346"/>
          </a:xfrm>
          <a:prstGeom prst="rect">
            <a:avLst/>
          </a:prstGeom>
        </p:spPr>
      </p:pic>
      <p:sp>
        <p:nvSpPr>
          <p:cNvPr id="5" name="TextBox 4">
            <a:extLst>
              <a:ext uri="{FF2B5EF4-FFF2-40B4-BE49-F238E27FC236}">
                <a16:creationId xmlns:a16="http://schemas.microsoft.com/office/drawing/2014/main" id="{B8523658-5FA6-E76B-18DF-7966A74C3488}"/>
              </a:ext>
            </a:extLst>
          </p:cNvPr>
          <p:cNvSpPr txBox="1"/>
          <p:nvPr/>
        </p:nvSpPr>
        <p:spPr>
          <a:xfrm>
            <a:off x="785092" y="1071418"/>
            <a:ext cx="4359564" cy="369332"/>
          </a:xfrm>
          <a:prstGeom prst="rect">
            <a:avLst/>
          </a:prstGeom>
          <a:noFill/>
        </p:spPr>
        <p:txBody>
          <a:bodyPr wrap="square" rtlCol="0">
            <a:spAutoFit/>
          </a:bodyPr>
          <a:lstStyle/>
          <a:p>
            <a:r>
              <a:rPr lang="en-US" b="1" dirty="0">
                <a:latin typeface="Montserrat" pitchFamily="2" charset="-52"/>
              </a:rPr>
              <a:t>Understanding the Music Industry</a:t>
            </a:r>
            <a:endParaRPr lang="kk-KZ" b="1" dirty="0">
              <a:latin typeface="Montserrat" pitchFamily="2" charset="-52"/>
            </a:endParaRPr>
          </a:p>
        </p:txBody>
      </p:sp>
      <p:sp>
        <p:nvSpPr>
          <p:cNvPr id="7" name="TextBox 6">
            <a:extLst>
              <a:ext uri="{FF2B5EF4-FFF2-40B4-BE49-F238E27FC236}">
                <a16:creationId xmlns:a16="http://schemas.microsoft.com/office/drawing/2014/main" id="{684CBFCB-8DAF-F63C-8FFF-AC552B2DE34B}"/>
              </a:ext>
            </a:extLst>
          </p:cNvPr>
          <p:cNvSpPr txBox="1"/>
          <p:nvPr/>
        </p:nvSpPr>
        <p:spPr>
          <a:xfrm>
            <a:off x="785092" y="2110754"/>
            <a:ext cx="4359564" cy="2308324"/>
          </a:xfrm>
          <a:prstGeom prst="rect">
            <a:avLst/>
          </a:prstGeom>
          <a:noFill/>
        </p:spPr>
        <p:txBody>
          <a:bodyPr wrap="square">
            <a:spAutoFit/>
          </a:bodyPr>
          <a:lstStyle/>
          <a:p>
            <a:r>
              <a:rPr lang="en-US" dirty="0">
                <a:latin typeface="Montserrat" pitchFamily="2" charset="-52"/>
              </a:rPr>
              <a:t>The music industry is a complex business that involves multiple stakeholders such as labels, artists, distributors, and streaming platforms. Understanding the industry landscape is crucial to success. Key factors to consider are </a:t>
            </a:r>
            <a:r>
              <a:rPr lang="en-US" b="1" dirty="0">
                <a:latin typeface="Montserrat" pitchFamily="2" charset="-52"/>
              </a:rPr>
              <a:t>royalties</a:t>
            </a:r>
            <a:r>
              <a:rPr lang="en-US" dirty="0">
                <a:latin typeface="Montserrat" pitchFamily="2" charset="-52"/>
              </a:rPr>
              <a:t>, </a:t>
            </a:r>
            <a:r>
              <a:rPr lang="en-US" b="1" dirty="0">
                <a:latin typeface="Montserrat" pitchFamily="2" charset="-52"/>
              </a:rPr>
              <a:t>publishing</a:t>
            </a:r>
            <a:r>
              <a:rPr lang="en-US" dirty="0">
                <a:latin typeface="Montserrat" pitchFamily="2" charset="-52"/>
              </a:rPr>
              <a:t>, and </a:t>
            </a:r>
            <a:r>
              <a:rPr lang="en-US" b="1" dirty="0">
                <a:latin typeface="Montserrat" pitchFamily="2" charset="-52"/>
              </a:rPr>
              <a:t>licensing</a:t>
            </a:r>
            <a:r>
              <a:rPr lang="en-US" dirty="0">
                <a:latin typeface="Montserrat" pitchFamily="2" charset="-52"/>
              </a:rPr>
              <a:t>.</a:t>
            </a:r>
          </a:p>
        </p:txBody>
      </p:sp>
      <p:pic>
        <p:nvPicPr>
          <p:cNvPr id="6" name="Picture 5">
            <a:hlinkClick r:id="rId3" action="ppaction://hlinksldjump"/>
            <a:extLst>
              <a:ext uri="{FF2B5EF4-FFF2-40B4-BE49-F238E27FC236}">
                <a16:creationId xmlns:a16="http://schemas.microsoft.com/office/drawing/2014/main" id="{BAEF4B22-1B00-9915-C9BE-46D008A1B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91" y="5534892"/>
            <a:ext cx="803708" cy="803708"/>
          </a:xfrm>
          <a:prstGeom prst="rect">
            <a:avLst/>
          </a:prstGeom>
        </p:spPr>
      </p:pic>
    </p:spTree>
    <p:extLst>
      <p:ext uri="{BB962C8B-B14F-4D97-AF65-F5344CB8AC3E}">
        <p14:creationId xmlns:p14="http://schemas.microsoft.com/office/powerpoint/2010/main" val="741663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D933C8AE-4433-B561-9A15-7A65C89C1C19}"/>
              </a:ext>
            </a:extLst>
          </p:cNvPr>
          <p:cNvPicPr>
            <a:picLocks noChangeAspect="1"/>
          </p:cNvPicPr>
          <p:nvPr/>
        </p:nvPicPr>
        <p:blipFill rotWithShape="1">
          <a:blip r:embed="rId2">
            <a:extLst>
              <a:ext uri="{28A0092B-C50C-407E-A947-70E740481C1C}">
                <a14:useLocalDpi xmlns:a14="http://schemas.microsoft.com/office/drawing/2010/main" val="0"/>
              </a:ext>
            </a:extLst>
          </a:blip>
          <a:srcRect l="50605" t="15084" r="6364" b="11111"/>
          <a:stretch/>
        </p:blipFill>
        <p:spPr>
          <a:xfrm>
            <a:off x="6169890" y="1034473"/>
            <a:ext cx="5246255" cy="5061528"/>
          </a:xfrm>
          <a:prstGeom prst="rect">
            <a:avLst/>
          </a:prstGeom>
        </p:spPr>
      </p:pic>
      <p:sp>
        <p:nvSpPr>
          <p:cNvPr id="4" name="Rectangle 3">
            <a:extLst>
              <a:ext uri="{FF2B5EF4-FFF2-40B4-BE49-F238E27FC236}">
                <a16:creationId xmlns:a16="http://schemas.microsoft.com/office/drawing/2014/main" id="{4DE8B62B-114D-3058-926F-620EF705EAF1}"/>
              </a:ext>
            </a:extLst>
          </p:cNvPr>
          <p:cNvSpPr/>
          <p:nvPr/>
        </p:nvSpPr>
        <p:spPr>
          <a:xfrm>
            <a:off x="-19050" y="674715"/>
            <a:ext cx="5144655"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k-KZ"/>
          </a:p>
        </p:txBody>
      </p:sp>
      <p:sp>
        <p:nvSpPr>
          <p:cNvPr id="5" name="TextBox 4">
            <a:extLst>
              <a:ext uri="{FF2B5EF4-FFF2-40B4-BE49-F238E27FC236}">
                <a16:creationId xmlns:a16="http://schemas.microsoft.com/office/drawing/2014/main" id="{56D1700F-0AD4-AB2C-E41A-9234768E3B56}"/>
              </a:ext>
            </a:extLst>
          </p:cNvPr>
          <p:cNvSpPr txBox="1"/>
          <p:nvPr/>
        </p:nvSpPr>
        <p:spPr>
          <a:xfrm flipH="1">
            <a:off x="775855" y="1034473"/>
            <a:ext cx="4368800" cy="369332"/>
          </a:xfrm>
          <a:prstGeom prst="rect">
            <a:avLst/>
          </a:prstGeom>
          <a:noFill/>
        </p:spPr>
        <p:txBody>
          <a:bodyPr wrap="square" rtlCol="0">
            <a:spAutoFit/>
          </a:bodyPr>
          <a:lstStyle/>
          <a:p>
            <a:r>
              <a:rPr lang="en-US" b="1" dirty="0">
                <a:latin typeface="Montserrat" pitchFamily="2" charset="-52"/>
              </a:rPr>
              <a:t>Marketing Your Music Label</a:t>
            </a:r>
            <a:endParaRPr lang="kk-KZ" b="1" dirty="0">
              <a:latin typeface="Montserrat" pitchFamily="2" charset="-52"/>
            </a:endParaRPr>
          </a:p>
        </p:txBody>
      </p:sp>
      <p:sp>
        <p:nvSpPr>
          <p:cNvPr id="7" name="TextBox 6">
            <a:extLst>
              <a:ext uri="{FF2B5EF4-FFF2-40B4-BE49-F238E27FC236}">
                <a16:creationId xmlns:a16="http://schemas.microsoft.com/office/drawing/2014/main" id="{E5F09084-ADBE-23CF-71AC-643971BB81BB}"/>
              </a:ext>
            </a:extLst>
          </p:cNvPr>
          <p:cNvSpPr txBox="1"/>
          <p:nvPr/>
        </p:nvSpPr>
        <p:spPr>
          <a:xfrm>
            <a:off x="756805" y="2034799"/>
            <a:ext cx="4368800" cy="2585323"/>
          </a:xfrm>
          <a:prstGeom prst="rect">
            <a:avLst/>
          </a:prstGeom>
          <a:noFill/>
        </p:spPr>
        <p:txBody>
          <a:bodyPr wrap="square">
            <a:spAutoFit/>
          </a:bodyPr>
          <a:lstStyle/>
          <a:p>
            <a:r>
              <a:rPr lang="en-US" dirty="0">
                <a:latin typeface="Montserrat" pitchFamily="2" charset="-52"/>
              </a:rPr>
              <a:t>Marketing is essential for creating brand awareness and driving sales. A strong digital presence, social media strategy, and targeted advertising are key components of a successful marketing plan. </a:t>
            </a:r>
            <a:r>
              <a:rPr lang="en-US" b="1" dirty="0">
                <a:latin typeface="Montserrat" pitchFamily="2" charset="-52"/>
              </a:rPr>
              <a:t>Content creation</a:t>
            </a:r>
            <a:r>
              <a:rPr lang="en-US" dirty="0">
                <a:latin typeface="Montserrat" pitchFamily="2" charset="-52"/>
              </a:rPr>
              <a:t> and </a:t>
            </a:r>
            <a:r>
              <a:rPr lang="en-US" b="1" dirty="0">
                <a:latin typeface="Montserrat" pitchFamily="2" charset="-52"/>
              </a:rPr>
              <a:t>influencer partnerships</a:t>
            </a:r>
            <a:r>
              <a:rPr lang="en-US" dirty="0">
                <a:latin typeface="Montserrat" pitchFamily="2" charset="-52"/>
              </a:rPr>
              <a:t> can also help increase visibility.</a:t>
            </a:r>
          </a:p>
        </p:txBody>
      </p:sp>
      <p:pic>
        <p:nvPicPr>
          <p:cNvPr id="2" name="Picture 1">
            <a:hlinkClick r:id="rId3" action="ppaction://hlinksldjump"/>
            <a:extLst>
              <a:ext uri="{FF2B5EF4-FFF2-40B4-BE49-F238E27FC236}">
                <a16:creationId xmlns:a16="http://schemas.microsoft.com/office/drawing/2014/main" id="{C8A94C5C-A0CE-B1D4-4297-D4330911E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91" y="5534892"/>
            <a:ext cx="803708" cy="803708"/>
          </a:xfrm>
          <a:prstGeom prst="rect">
            <a:avLst/>
          </a:prstGeom>
        </p:spPr>
      </p:pic>
    </p:spTree>
    <p:extLst>
      <p:ext uri="{BB962C8B-B14F-4D97-AF65-F5344CB8AC3E}">
        <p14:creationId xmlns:p14="http://schemas.microsoft.com/office/powerpoint/2010/main" val="3096024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headphones and holding a phone&#10;&#10;Description automatically generated">
            <a:extLst>
              <a:ext uri="{FF2B5EF4-FFF2-40B4-BE49-F238E27FC236}">
                <a16:creationId xmlns:a16="http://schemas.microsoft.com/office/drawing/2014/main" id="{A9985F07-2454-06EA-94EC-AA8805D3444A}"/>
              </a:ext>
            </a:extLst>
          </p:cNvPr>
          <p:cNvPicPr>
            <a:picLocks noChangeAspect="1"/>
          </p:cNvPicPr>
          <p:nvPr/>
        </p:nvPicPr>
        <p:blipFill rotWithShape="1">
          <a:blip r:embed="rId2">
            <a:extLst>
              <a:ext uri="{28A0092B-C50C-407E-A947-70E740481C1C}">
                <a14:useLocalDpi xmlns:a14="http://schemas.microsoft.com/office/drawing/2010/main" val="0"/>
              </a:ext>
            </a:extLst>
          </a:blip>
          <a:srcRect l="36366" t="45650" r="38857" b="11777"/>
          <a:stretch/>
        </p:blipFill>
        <p:spPr>
          <a:xfrm>
            <a:off x="6169890" y="1034474"/>
            <a:ext cx="5237020" cy="5061528"/>
          </a:xfrm>
          <a:prstGeom prst="rect">
            <a:avLst/>
          </a:prstGeom>
        </p:spPr>
      </p:pic>
      <p:sp>
        <p:nvSpPr>
          <p:cNvPr id="4" name="Rectangle 3">
            <a:extLst>
              <a:ext uri="{FF2B5EF4-FFF2-40B4-BE49-F238E27FC236}">
                <a16:creationId xmlns:a16="http://schemas.microsoft.com/office/drawing/2014/main" id="{1D102D48-B62B-77D5-4BBC-7DD3D1D8005B}"/>
              </a:ext>
            </a:extLst>
          </p:cNvPr>
          <p:cNvSpPr/>
          <p:nvPr/>
        </p:nvSpPr>
        <p:spPr>
          <a:xfrm>
            <a:off x="-9236" y="647006"/>
            <a:ext cx="5144655"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k-KZ"/>
          </a:p>
        </p:txBody>
      </p:sp>
      <p:sp>
        <p:nvSpPr>
          <p:cNvPr id="5" name="TextBox 4">
            <a:extLst>
              <a:ext uri="{FF2B5EF4-FFF2-40B4-BE49-F238E27FC236}">
                <a16:creationId xmlns:a16="http://schemas.microsoft.com/office/drawing/2014/main" id="{907C75BB-B5E1-D394-1484-2C3CC9EDC0E8}"/>
              </a:ext>
            </a:extLst>
          </p:cNvPr>
          <p:cNvSpPr txBox="1"/>
          <p:nvPr/>
        </p:nvSpPr>
        <p:spPr>
          <a:xfrm flipH="1">
            <a:off x="785090" y="1034726"/>
            <a:ext cx="3029990" cy="369332"/>
          </a:xfrm>
          <a:prstGeom prst="rect">
            <a:avLst/>
          </a:prstGeom>
          <a:noFill/>
        </p:spPr>
        <p:txBody>
          <a:bodyPr wrap="square" rtlCol="0">
            <a:spAutoFit/>
          </a:bodyPr>
          <a:lstStyle/>
          <a:p>
            <a:r>
              <a:rPr lang="en-US" b="1" dirty="0">
                <a:latin typeface="Montserrat" pitchFamily="2" charset="-52"/>
              </a:rPr>
              <a:t>Distribution Strategies</a:t>
            </a:r>
            <a:endParaRPr lang="kk-KZ" b="1" dirty="0">
              <a:latin typeface="Montserrat" pitchFamily="2" charset="-52"/>
            </a:endParaRPr>
          </a:p>
        </p:txBody>
      </p:sp>
      <p:sp>
        <p:nvSpPr>
          <p:cNvPr id="7" name="TextBox 6">
            <a:extLst>
              <a:ext uri="{FF2B5EF4-FFF2-40B4-BE49-F238E27FC236}">
                <a16:creationId xmlns:a16="http://schemas.microsoft.com/office/drawing/2014/main" id="{F8736712-65E1-E8AF-A9C9-C679408FFAB8}"/>
              </a:ext>
            </a:extLst>
          </p:cNvPr>
          <p:cNvSpPr txBox="1"/>
          <p:nvPr/>
        </p:nvSpPr>
        <p:spPr>
          <a:xfrm>
            <a:off x="785090" y="1997839"/>
            <a:ext cx="4350329" cy="2862322"/>
          </a:xfrm>
          <a:prstGeom prst="rect">
            <a:avLst/>
          </a:prstGeom>
          <a:noFill/>
        </p:spPr>
        <p:txBody>
          <a:bodyPr wrap="square">
            <a:spAutoFit/>
          </a:bodyPr>
          <a:lstStyle/>
          <a:p>
            <a:r>
              <a:rPr lang="en-US" dirty="0">
                <a:latin typeface="Montserrat" pitchFamily="2" charset="-52"/>
              </a:rPr>
              <a:t>Distribution is the process of getting music to consumers. There are various distribution channels such as physical sales, digital downloads, and streaming. It is important to choose the right distribution strategy based on your target audience and genre. </a:t>
            </a:r>
            <a:r>
              <a:rPr lang="en-US" b="1" dirty="0">
                <a:latin typeface="Montserrat" pitchFamily="2" charset="-52"/>
              </a:rPr>
              <a:t>Playlist placement</a:t>
            </a:r>
            <a:r>
              <a:rPr lang="en-US" dirty="0">
                <a:latin typeface="Montserrat" pitchFamily="2" charset="-52"/>
              </a:rPr>
              <a:t> and </a:t>
            </a:r>
            <a:r>
              <a:rPr lang="en-US" b="1" dirty="0">
                <a:latin typeface="Montserrat" pitchFamily="2" charset="-52"/>
              </a:rPr>
              <a:t>radio airplay</a:t>
            </a:r>
            <a:r>
              <a:rPr lang="en-US" dirty="0">
                <a:latin typeface="Montserrat" pitchFamily="2" charset="-52"/>
              </a:rPr>
              <a:t> can also help increase exposure.</a:t>
            </a:r>
          </a:p>
        </p:txBody>
      </p:sp>
      <p:pic>
        <p:nvPicPr>
          <p:cNvPr id="2" name="Picture 1">
            <a:hlinkClick r:id="rId3" action="ppaction://hlinksldjump"/>
            <a:extLst>
              <a:ext uri="{FF2B5EF4-FFF2-40B4-BE49-F238E27FC236}">
                <a16:creationId xmlns:a16="http://schemas.microsoft.com/office/drawing/2014/main" id="{0A136204-F082-E17C-156E-83F58AC88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91" y="5534892"/>
            <a:ext cx="803708" cy="803708"/>
          </a:xfrm>
          <a:prstGeom prst="rect">
            <a:avLst/>
          </a:prstGeom>
        </p:spPr>
      </p:pic>
    </p:spTree>
    <p:extLst>
      <p:ext uri="{BB962C8B-B14F-4D97-AF65-F5344CB8AC3E}">
        <p14:creationId xmlns:p14="http://schemas.microsoft.com/office/powerpoint/2010/main" val="427479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chair playing a guitar&#10;&#10;Description automatically generated">
            <a:extLst>
              <a:ext uri="{FF2B5EF4-FFF2-40B4-BE49-F238E27FC236}">
                <a16:creationId xmlns:a16="http://schemas.microsoft.com/office/drawing/2014/main" id="{CEFD13B7-1D89-8AD9-5198-3EE6B2321DC5}"/>
              </a:ext>
            </a:extLst>
          </p:cNvPr>
          <p:cNvPicPr>
            <a:picLocks noChangeAspect="1"/>
          </p:cNvPicPr>
          <p:nvPr/>
        </p:nvPicPr>
        <p:blipFill rotWithShape="1">
          <a:blip r:embed="rId2">
            <a:extLst>
              <a:ext uri="{28A0092B-C50C-407E-A947-70E740481C1C}">
                <a14:useLocalDpi xmlns:a14="http://schemas.microsoft.com/office/drawing/2010/main" val="0"/>
              </a:ext>
            </a:extLst>
          </a:blip>
          <a:srcRect l="46136" b="7614"/>
          <a:stretch/>
        </p:blipFill>
        <p:spPr>
          <a:xfrm>
            <a:off x="6169890" y="1034474"/>
            <a:ext cx="5246256" cy="5061528"/>
          </a:xfrm>
          <a:prstGeom prst="rect">
            <a:avLst/>
          </a:prstGeom>
        </p:spPr>
      </p:pic>
      <p:sp>
        <p:nvSpPr>
          <p:cNvPr id="4" name="TextBox 3">
            <a:extLst>
              <a:ext uri="{FF2B5EF4-FFF2-40B4-BE49-F238E27FC236}">
                <a16:creationId xmlns:a16="http://schemas.microsoft.com/office/drawing/2014/main" id="{DDD012CB-844A-A537-59EC-C2302B3BBE0F}"/>
              </a:ext>
            </a:extLst>
          </p:cNvPr>
          <p:cNvSpPr txBox="1"/>
          <p:nvPr/>
        </p:nvSpPr>
        <p:spPr>
          <a:xfrm>
            <a:off x="651163" y="1034474"/>
            <a:ext cx="3472872" cy="369332"/>
          </a:xfrm>
          <a:prstGeom prst="rect">
            <a:avLst/>
          </a:prstGeom>
          <a:noFill/>
        </p:spPr>
        <p:txBody>
          <a:bodyPr wrap="square" rtlCol="0">
            <a:spAutoFit/>
          </a:bodyPr>
          <a:lstStyle/>
          <a:p>
            <a:r>
              <a:rPr lang="en-US" b="1" dirty="0">
                <a:latin typeface="Montserrat" pitchFamily="2" charset="-52"/>
              </a:rPr>
              <a:t>Artist development</a:t>
            </a:r>
            <a:endParaRPr lang="kk-KZ" b="1" dirty="0">
              <a:latin typeface="Montserrat" pitchFamily="2" charset="-52"/>
            </a:endParaRPr>
          </a:p>
        </p:txBody>
      </p:sp>
      <p:sp>
        <p:nvSpPr>
          <p:cNvPr id="6" name="TextBox 5">
            <a:extLst>
              <a:ext uri="{FF2B5EF4-FFF2-40B4-BE49-F238E27FC236}">
                <a16:creationId xmlns:a16="http://schemas.microsoft.com/office/drawing/2014/main" id="{02D2262A-8A4F-2222-A963-97388E2C973E}"/>
              </a:ext>
            </a:extLst>
          </p:cNvPr>
          <p:cNvSpPr txBox="1"/>
          <p:nvPr/>
        </p:nvSpPr>
        <p:spPr>
          <a:xfrm>
            <a:off x="651163" y="2018391"/>
            <a:ext cx="4313382" cy="2585323"/>
          </a:xfrm>
          <a:prstGeom prst="rect">
            <a:avLst/>
          </a:prstGeom>
          <a:noFill/>
        </p:spPr>
        <p:txBody>
          <a:bodyPr wrap="square">
            <a:spAutoFit/>
          </a:bodyPr>
          <a:lstStyle/>
          <a:p>
            <a:r>
              <a:rPr lang="en-US" dirty="0">
                <a:latin typeface="Montserrat" pitchFamily="2" charset="-52"/>
              </a:rPr>
              <a:t>Artist development involves nurturing and promoting artists to help them reach their full potential. It is important to provide resources such as </a:t>
            </a:r>
            <a:r>
              <a:rPr lang="en-US" b="1" dirty="0">
                <a:latin typeface="Montserrat" pitchFamily="2" charset="-52"/>
              </a:rPr>
              <a:t>songwriting sessions</a:t>
            </a:r>
            <a:r>
              <a:rPr lang="en-US" dirty="0">
                <a:latin typeface="Montserrat" pitchFamily="2" charset="-52"/>
              </a:rPr>
              <a:t>, </a:t>
            </a:r>
            <a:r>
              <a:rPr lang="en-US" b="1" dirty="0">
                <a:latin typeface="Montserrat" pitchFamily="2" charset="-52"/>
              </a:rPr>
              <a:t>vocal coaching</a:t>
            </a:r>
            <a:r>
              <a:rPr lang="en-US" dirty="0">
                <a:latin typeface="Montserrat" pitchFamily="2" charset="-52"/>
              </a:rPr>
              <a:t>, and </a:t>
            </a:r>
            <a:r>
              <a:rPr lang="en-US" b="1" dirty="0">
                <a:latin typeface="Montserrat" pitchFamily="2" charset="-52"/>
              </a:rPr>
              <a:t>image consulting</a:t>
            </a:r>
            <a:r>
              <a:rPr lang="en-US" dirty="0">
                <a:latin typeface="Montserrat" pitchFamily="2" charset="-52"/>
              </a:rPr>
              <a:t>. Building a strong relationship with artists can lead to long-term success for both parties.</a:t>
            </a:r>
          </a:p>
        </p:txBody>
      </p:sp>
      <p:sp>
        <p:nvSpPr>
          <p:cNvPr id="7" name="Rectangle 6">
            <a:extLst>
              <a:ext uri="{FF2B5EF4-FFF2-40B4-BE49-F238E27FC236}">
                <a16:creationId xmlns:a16="http://schemas.microsoft.com/office/drawing/2014/main" id="{CDBEEBBE-9B4E-2BC9-2B36-2844C129F27F}"/>
              </a:ext>
            </a:extLst>
          </p:cNvPr>
          <p:cNvSpPr/>
          <p:nvPr/>
        </p:nvSpPr>
        <p:spPr>
          <a:xfrm>
            <a:off x="-19050" y="674715"/>
            <a:ext cx="5144655"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k-KZ"/>
          </a:p>
        </p:txBody>
      </p:sp>
      <p:pic>
        <p:nvPicPr>
          <p:cNvPr id="2" name="Picture 1">
            <a:hlinkClick r:id="rId3" action="ppaction://hlinksldjump"/>
            <a:extLst>
              <a:ext uri="{FF2B5EF4-FFF2-40B4-BE49-F238E27FC236}">
                <a16:creationId xmlns:a16="http://schemas.microsoft.com/office/drawing/2014/main" id="{F09ED2A6-F9D7-8E3D-3887-731467873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91" y="5534892"/>
            <a:ext cx="803708" cy="803708"/>
          </a:xfrm>
          <a:prstGeom prst="rect">
            <a:avLst/>
          </a:prstGeom>
        </p:spPr>
      </p:pic>
    </p:spTree>
    <p:extLst>
      <p:ext uri="{BB962C8B-B14F-4D97-AF65-F5344CB8AC3E}">
        <p14:creationId xmlns:p14="http://schemas.microsoft.com/office/powerpoint/2010/main" val="1518194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318</Words>
  <Application>Microsoft Office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Reanimator Extreme Edition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Yernar Mukhtaruly</dc:creator>
  <cp:lastModifiedBy>Yernar Mukhtaruly</cp:lastModifiedBy>
  <cp:revision>2</cp:revision>
  <dcterms:created xsi:type="dcterms:W3CDTF">2023-10-04T13:38:43Z</dcterms:created>
  <dcterms:modified xsi:type="dcterms:W3CDTF">2023-10-05T04:28:24Z</dcterms:modified>
</cp:coreProperties>
</file>